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56" r:id="rId3"/>
    <p:sldId id="296" r:id="rId4"/>
    <p:sldId id="257" r:id="rId5"/>
    <p:sldId id="297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261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  <a:srgbClr val="B4B170"/>
    <a:srgbClr val="E4A25A"/>
    <a:srgbClr val="E89556"/>
    <a:srgbClr val="FFFF66"/>
    <a:srgbClr val="DC7ED8"/>
    <a:srgbClr val="4EC4A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10" d="100"/>
        <a:sy n="2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40EA2-9A9C-4F7E-B268-29333AD48008}" type="doc">
      <dgm:prSet loTypeId="urn:microsoft.com/office/officeart/2005/8/layout/vList2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MX"/>
        </a:p>
      </dgm:t>
    </dgm:pt>
    <dgm:pt modelId="{E809DE4D-DC51-4E65-B0AA-3A1E60E17E26}">
      <dgm:prSet custT="1"/>
      <dgm:spPr/>
      <dgm:t>
        <a:bodyPr/>
        <a:lstStyle/>
        <a:p>
          <a:pPr rtl="0"/>
          <a:r>
            <a:rPr lang="es-MX" sz="22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Construir y reconstruir al objeto mismo </a:t>
          </a:r>
          <a:r>
            <a:rPr lang="es-MX" sz="2200" dirty="0" smtClean="0">
              <a:solidFill>
                <a:schemeClr val="tx1"/>
              </a:solidFill>
              <a:latin typeface="Century Gothic" panose="020B0502020202020204" pitchFamily="34" charset="0"/>
            </a:rPr>
            <a:t>(Espinoza y Montes, 1997).</a:t>
          </a:r>
          <a:endParaRPr lang="es-MX" sz="22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80C7627-DCE1-4BF0-A9A2-991AA2743A41}" type="parTrans" cxnId="{17086924-4AF9-4519-B0E0-05344D11B7C6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B4AE1A5-8315-4D76-B4A2-98D35A914F52}" type="sibTrans" cxnId="{17086924-4AF9-4519-B0E0-05344D11B7C6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78EBA7C-8CD8-483F-A1D7-2E0A4152B777}">
      <dgm:prSet custT="1"/>
      <dgm:spPr/>
      <dgm:t>
        <a:bodyPr/>
        <a:lstStyle/>
        <a:p>
          <a:pPr rtl="0"/>
          <a:r>
            <a:rPr lang="es-MX" sz="22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Delimitación espacio-temporal </a:t>
          </a:r>
          <a:r>
            <a:rPr lang="es-MX" sz="2200" dirty="0" smtClean="0">
              <a:solidFill>
                <a:schemeClr val="tx1"/>
              </a:solidFill>
              <a:latin typeface="Century Gothic" panose="020B0502020202020204" pitchFamily="34" charset="0"/>
            </a:rPr>
            <a:t>(Espinoza, 2005).</a:t>
          </a:r>
          <a:endParaRPr lang="es-MX" sz="22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CEC8DA1-547C-4B7C-8B2C-7D1747D42B90}" type="parTrans" cxnId="{DF23D9E7-12CC-4BD4-9118-3116A00EC7B7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2F40DF4-F1F0-4E01-8DC3-0C4AA1BE2A49}" type="sibTrans" cxnId="{DF23D9E7-12CC-4BD4-9118-3116A00EC7B7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48EE2EB-23B7-407D-AB78-149739DA1BFA}">
      <dgm:prSet custT="1"/>
      <dgm:spPr/>
      <dgm:t>
        <a:bodyPr/>
        <a:lstStyle/>
        <a:p>
          <a:pPr rtl="0"/>
          <a:r>
            <a:rPr lang="es-MX" sz="22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Reflexión de teorías </a:t>
          </a:r>
          <a:r>
            <a:rPr lang="es-MX" sz="2200" dirty="0" smtClean="0">
              <a:solidFill>
                <a:schemeClr val="tx1"/>
              </a:solidFill>
              <a:latin typeface="Century Gothic" panose="020B0502020202020204" pitchFamily="34" charset="0"/>
            </a:rPr>
            <a:t>(Rodríguez </a:t>
          </a:r>
          <a:r>
            <a:rPr lang="es-MX" sz="2200" i="1" dirty="0" smtClean="0">
              <a:solidFill>
                <a:schemeClr val="tx1"/>
              </a:solidFill>
              <a:latin typeface="Century Gothic" panose="020B0502020202020204" pitchFamily="34" charset="0"/>
            </a:rPr>
            <a:t>et al., </a:t>
          </a:r>
          <a:r>
            <a:rPr lang="es-MX" sz="2200" dirty="0" smtClean="0">
              <a:solidFill>
                <a:schemeClr val="tx1"/>
              </a:solidFill>
              <a:latin typeface="Century Gothic" panose="020B0502020202020204" pitchFamily="34" charset="0"/>
            </a:rPr>
            <a:t>1996).</a:t>
          </a:r>
          <a:endParaRPr lang="es-MX" sz="22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31E22A7-2D3A-4807-BA09-56A0FBCE47BC}" type="parTrans" cxnId="{A2986F85-C9A5-4567-934B-F7C97934907F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220978E-2307-4CFC-958C-40A0A22E92F9}" type="sibTrans" cxnId="{A2986F85-C9A5-4567-934B-F7C97934907F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32DF523-DCA1-4165-8E1F-DB73EE25B0C3}">
      <dgm:prSet custT="1"/>
      <dgm:spPr/>
      <dgm:t>
        <a:bodyPr/>
        <a:lstStyle/>
        <a:p>
          <a:pPr rtl="0"/>
          <a:r>
            <a:rPr lang="es-MX" sz="22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Dejar atrás las “prenociones”</a:t>
          </a:r>
          <a:r>
            <a:rPr lang="es-MX" sz="2200" b="0" dirty="0" smtClean="0">
              <a:solidFill>
                <a:schemeClr val="tx1"/>
              </a:solidFill>
              <a:latin typeface="Century Gothic" panose="020B0502020202020204" pitchFamily="34" charset="0"/>
            </a:rPr>
            <a:t>(</a:t>
          </a:r>
          <a:r>
            <a:rPr lang="es-MX" sz="2200" dirty="0" smtClean="0">
              <a:solidFill>
                <a:schemeClr val="tx1"/>
              </a:solidFill>
              <a:latin typeface="Century Gothic" panose="020B0502020202020204" pitchFamily="34" charset="0"/>
            </a:rPr>
            <a:t>mitos, así como las ideas que surjan directamente de los sentidos sin antes haberlas sometido al raciocinio o a la duda).</a:t>
          </a:r>
          <a:endParaRPr lang="es-MX" sz="22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847A13C-C532-4494-86C8-A746B2E49527}" type="parTrans" cxnId="{260CF591-EB5D-466E-83A6-54FC17D9D27A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E40CFF8-910B-47FF-82AC-2EF12FD1C775}" type="sibTrans" cxnId="{260CF591-EB5D-466E-83A6-54FC17D9D27A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B088BB3-F116-4670-A31F-F3CCBAF047DA}">
      <dgm:prSet custT="1"/>
      <dgm:spPr/>
      <dgm:t>
        <a:bodyPr/>
        <a:lstStyle/>
        <a:p>
          <a:pPr rtl="0"/>
          <a:r>
            <a:rPr lang="es-MX" sz="2200" b="1" smtClean="0">
              <a:solidFill>
                <a:schemeClr val="tx1"/>
              </a:solidFill>
              <a:latin typeface="Century Gothic" panose="020B0502020202020204" pitchFamily="34" charset="0"/>
            </a:rPr>
            <a:t>Establecer relación entre los hechos.</a:t>
          </a:r>
          <a:endParaRPr lang="es-MX" sz="22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231C431-8472-4877-96B1-A8C58CF48E8F}" type="parTrans" cxnId="{C13C4E9E-A7D3-4593-8041-3868ABCC82A2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B4BB0F8-EA0C-4EDA-A6C0-3C2A8D6C7B19}" type="sibTrans" cxnId="{C13C4E9E-A7D3-4593-8041-3868ABCC82A2}">
      <dgm:prSet/>
      <dgm:spPr/>
      <dgm:t>
        <a:bodyPr/>
        <a:lstStyle/>
        <a:p>
          <a:endParaRPr lang="es-MX" sz="22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D801F6A-1CCC-4A40-919C-02954673F060}" type="pres">
      <dgm:prSet presAssocID="{70740EA2-9A9C-4F7E-B268-29333AD480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C437076-F8AD-4449-AF27-D7B78515BD69}" type="pres">
      <dgm:prSet presAssocID="{E809DE4D-DC51-4E65-B0AA-3A1E60E17E2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01B8DA-9EC5-4696-9D8E-3244F980AF05}" type="pres">
      <dgm:prSet presAssocID="{AB4AE1A5-8315-4D76-B4A2-98D35A914F52}" presName="spacer" presStyleCnt="0"/>
      <dgm:spPr/>
      <dgm:t>
        <a:bodyPr/>
        <a:lstStyle/>
        <a:p>
          <a:endParaRPr lang="es-MX"/>
        </a:p>
      </dgm:t>
    </dgm:pt>
    <dgm:pt modelId="{721BE192-9ED4-41C5-9E40-B0DAD1A47653}" type="pres">
      <dgm:prSet presAssocID="{278EBA7C-8CD8-483F-A1D7-2E0A4152B77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BF0896-A4A5-407D-BDC1-B44625139925}" type="pres">
      <dgm:prSet presAssocID="{A2F40DF4-F1F0-4E01-8DC3-0C4AA1BE2A49}" presName="spacer" presStyleCnt="0"/>
      <dgm:spPr/>
      <dgm:t>
        <a:bodyPr/>
        <a:lstStyle/>
        <a:p>
          <a:endParaRPr lang="es-MX"/>
        </a:p>
      </dgm:t>
    </dgm:pt>
    <dgm:pt modelId="{61E2B73E-410A-4F0B-A157-2C693E5D5C19}" type="pres">
      <dgm:prSet presAssocID="{A48EE2EB-23B7-407D-AB78-149739DA1BF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5BFFA5-440B-4261-909F-AA0C8652F13E}" type="pres">
      <dgm:prSet presAssocID="{9220978E-2307-4CFC-958C-40A0A22E92F9}" presName="spacer" presStyleCnt="0"/>
      <dgm:spPr/>
      <dgm:t>
        <a:bodyPr/>
        <a:lstStyle/>
        <a:p>
          <a:endParaRPr lang="es-MX"/>
        </a:p>
      </dgm:t>
    </dgm:pt>
    <dgm:pt modelId="{7AC67882-1C0F-45E2-98F9-D60880488BD6}" type="pres">
      <dgm:prSet presAssocID="{332DF523-DCA1-4165-8E1F-DB73EE25B0C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417BE6-D340-4FCE-B875-21AB331993AF}" type="pres">
      <dgm:prSet presAssocID="{EE40CFF8-910B-47FF-82AC-2EF12FD1C775}" presName="spacer" presStyleCnt="0"/>
      <dgm:spPr/>
      <dgm:t>
        <a:bodyPr/>
        <a:lstStyle/>
        <a:p>
          <a:endParaRPr lang="es-MX"/>
        </a:p>
      </dgm:t>
    </dgm:pt>
    <dgm:pt modelId="{47967C2D-89B6-4411-9867-105186635FBE}" type="pres">
      <dgm:prSet presAssocID="{7B088BB3-F116-4670-A31F-F3CCBAF047D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13C4E9E-A7D3-4593-8041-3868ABCC82A2}" srcId="{70740EA2-9A9C-4F7E-B268-29333AD48008}" destId="{7B088BB3-F116-4670-A31F-F3CCBAF047DA}" srcOrd="4" destOrd="0" parTransId="{9231C431-8472-4877-96B1-A8C58CF48E8F}" sibTransId="{BB4BB0F8-EA0C-4EDA-A6C0-3C2A8D6C7B19}"/>
    <dgm:cxn modelId="{E4BCAA6E-F286-4B7C-B1E1-3D7DD90C9110}" type="presOf" srcId="{70740EA2-9A9C-4F7E-B268-29333AD48008}" destId="{6D801F6A-1CCC-4A40-919C-02954673F060}" srcOrd="0" destOrd="0" presId="urn:microsoft.com/office/officeart/2005/8/layout/vList2"/>
    <dgm:cxn modelId="{0BD98055-DE70-4FD8-9B1C-78E1DA125A8E}" type="presOf" srcId="{332DF523-DCA1-4165-8E1F-DB73EE25B0C3}" destId="{7AC67882-1C0F-45E2-98F9-D60880488BD6}" srcOrd="0" destOrd="0" presId="urn:microsoft.com/office/officeart/2005/8/layout/vList2"/>
    <dgm:cxn modelId="{17086924-4AF9-4519-B0E0-05344D11B7C6}" srcId="{70740EA2-9A9C-4F7E-B268-29333AD48008}" destId="{E809DE4D-DC51-4E65-B0AA-3A1E60E17E26}" srcOrd="0" destOrd="0" parTransId="{B80C7627-DCE1-4BF0-A9A2-991AA2743A41}" sibTransId="{AB4AE1A5-8315-4D76-B4A2-98D35A914F52}"/>
    <dgm:cxn modelId="{357E96D8-14ED-49D3-9DC4-D60B5B067772}" type="presOf" srcId="{278EBA7C-8CD8-483F-A1D7-2E0A4152B777}" destId="{721BE192-9ED4-41C5-9E40-B0DAD1A47653}" srcOrd="0" destOrd="0" presId="urn:microsoft.com/office/officeart/2005/8/layout/vList2"/>
    <dgm:cxn modelId="{38895883-0C95-4DDF-B33A-9E97EB6C69A6}" type="presOf" srcId="{E809DE4D-DC51-4E65-B0AA-3A1E60E17E26}" destId="{BC437076-F8AD-4449-AF27-D7B78515BD69}" srcOrd="0" destOrd="0" presId="urn:microsoft.com/office/officeart/2005/8/layout/vList2"/>
    <dgm:cxn modelId="{260CF591-EB5D-466E-83A6-54FC17D9D27A}" srcId="{70740EA2-9A9C-4F7E-B268-29333AD48008}" destId="{332DF523-DCA1-4165-8E1F-DB73EE25B0C3}" srcOrd="3" destOrd="0" parTransId="{C847A13C-C532-4494-86C8-A746B2E49527}" sibTransId="{EE40CFF8-910B-47FF-82AC-2EF12FD1C775}"/>
    <dgm:cxn modelId="{8FC7E3C0-8376-4BCC-B1A0-F0864B77CF2C}" type="presOf" srcId="{A48EE2EB-23B7-407D-AB78-149739DA1BFA}" destId="{61E2B73E-410A-4F0B-A157-2C693E5D5C19}" srcOrd="0" destOrd="0" presId="urn:microsoft.com/office/officeart/2005/8/layout/vList2"/>
    <dgm:cxn modelId="{09E4064A-E52E-4A79-99ED-872897AB1FC3}" type="presOf" srcId="{7B088BB3-F116-4670-A31F-F3CCBAF047DA}" destId="{47967C2D-89B6-4411-9867-105186635FBE}" srcOrd="0" destOrd="0" presId="urn:microsoft.com/office/officeart/2005/8/layout/vList2"/>
    <dgm:cxn modelId="{DF23D9E7-12CC-4BD4-9118-3116A00EC7B7}" srcId="{70740EA2-9A9C-4F7E-B268-29333AD48008}" destId="{278EBA7C-8CD8-483F-A1D7-2E0A4152B777}" srcOrd="1" destOrd="0" parTransId="{9CEC8DA1-547C-4B7C-8B2C-7D1747D42B90}" sibTransId="{A2F40DF4-F1F0-4E01-8DC3-0C4AA1BE2A49}"/>
    <dgm:cxn modelId="{A2986F85-C9A5-4567-934B-F7C97934907F}" srcId="{70740EA2-9A9C-4F7E-B268-29333AD48008}" destId="{A48EE2EB-23B7-407D-AB78-149739DA1BFA}" srcOrd="2" destOrd="0" parTransId="{531E22A7-2D3A-4807-BA09-56A0FBCE47BC}" sibTransId="{9220978E-2307-4CFC-958C-40A0A22E92F9}"/>
    <dgm:cxn modelId="{A7D2CA1A-6752-461D-B395-7D9FEC804245}" type="presParOf" srcId="{6D801F6A-1CCC-4A40-919C-02954673F060}" destId="{BC437076-F8AD-4449-AF27-D7B78515BD69}" srcOrd="0" destOrd="0" presId="urn:microsoft.com/office/officeart/2005/8/layout/vList2"/>
    <dgm:cxn modelId="{C5545947-1BC1-4B8C-B7A2-D8E3735E0E86}" type="presParOf" srcId="{6D801F6A-1CCC-4A40-919C-02954673F060}" destId="{E501B8DA-9EC5-4696-9D8E-3244F980AF05}" srcOrd="1" destOrd="0" presId="urn:microsoft.com/office/officeart/2005/8/layout/vList2"/>
    <dgm:cxn modelId="{BE176D72-B17C-4A12-B36D-D7BB1D95A22A}" type="presParOf" srcId="{6D801F6A-1CCC-4A40-919C-02954673F060}" destId="{721BE192-9ED4-41C5-9E40-B0DAD1A47653}" srcOrd="2" destOrd="0" presId="urn:microsoft.com/office/officeart/2005/8/layout/vList2"/>
    <dgm:cxn modelId="{BF786179-53E3-45F3-8486-10E20F6FF08D}" type="presParOf" srcId="{6D801F6A-1CCC-4A40-919C-02954673F060}" destId="{E7BF0896-A4A5-407D-BDC1-B44625139925}" srcOrd="3" destOrd="0" presId="urn:microsoft.com/office/officeart/2005/8/layout/vList2"/>
    <dgm:cxn modelId="{A09AB048-4FDE-4409-B281-8327CAD9DF9F}" type="presParOf" srcId="{6D801F6A-1CCC-4A40-919C-02954673F060}" destId="{61E2B73E-410A-4F0B-A157-2C693E5D5C19}" srcOrd="4" destOrd="0" presId="urn:microsoft.com/office/officeart/2005/8/layout/vList2"/>
    <dgm:cxn modelId="{118D9010-6CEA-4041-A610-EE148AEDDFA5}" type="presParOf" srcId="{6D801F6A-1CCC-4A40-919C-02954673F060}" destId="{3E5BFFA5-440B-4261-909F-AA0C8652F13E}" srcOrd="5" destOrd="0" presId="urn:microsoft.com/office/officeart/2005/8/layout/vList2"/>
    <dgm:cxn modelId="{F3432FC6-3B86-492B-A810-305B6A5F1320}" type="presParOf" srcId="{6D801F6A-1CCC-4A40-919C-02954673F060}" destId="{7AC67882-1C0F-45E2-98F9-D60880488BD6}" srcOrd="6" destOrd="0" presId="urn:microsoft.com/office/officeart/2005/8/layout/vList2"/>
    <dgm:cxn modelId="{FB1D62F3-A0D0-4B6C-A50A-BE63232627C4}" type="presParOf" srcId="{6D801F6A-1CCC-4A40-919C-02954673F060}" destId="{D1417BE6-D340-4FCE-B875-21AB331993AF}" srcOrd="7" destOrd="0" presId="urn:microsoft.com/office/officeart/2005/8/layout/vList2"/>
    <dgm:cxn modelId="{D42F41B0-9C65-445C-9F6C-886B1229E2C9}" type="presParOf" srcId="{6D801F6A-1CCC-4A40-919C-02954673F060}" destId="{47967C2D-89B6-4411-9867-105186635FB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182CF6-5517-47D0-8175-03BD07739F76}" type="doc">
      <dgm:prSet loTypeId="urn:microsoft.com/office/officeart/2005/8/layout/process4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MX"/>
        </a:p>
      </dgm:t>
    </dgm:pt>
    <dgm:pt modelId="{A4A24ED5-7FAA-4172-A41E-B48777216E9F}">
      <dgm:prSet phldrT="[Texto]" custT="1"/>
      <dgm:spPr/>
      <dgm:t>
        <a:bodyPr/>
        <a:lstStyle/>
        <a:p>
          <a:pPr algn="ctr"/>
          <a:r>
            <a:rPr lang="es-MX" sz="20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La realidad es compleja</a:t>
          </a:r>
          <a:endParaRPr lang="es-MX" sz="2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55B1A0A-C8FB-4077-BEB6-2213072E0531}" type="parTrans" cxnId="{5603DB3D-C8BA-4A81-BAF2-A30232BDE270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95F0E18-2390-4C8E-A267-64F0F77B5873}" type="sibTrans" cxnId="{5603DB3D-C8BA-4A81-BAF2-A30232BDE270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3458894-2323-46F4-A472-10AAD194059C}">
      <dgm:prSet phldrT="[Texto]" custT="1"/>
      <dgm:spPr/>
      <dgm:t>
        <a:bodyPr/>
        <a:lstStyle/>
        <a:p>
          <a:r>
            <a:rPr lang="es-MX" sz="20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La realidad no es directamente aprehensible al conocimiento</a:t>
          </a:r>
          <a:endParaRPr lang="es-MX" sz="20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93EDEC6-8EED-4C3B-AFE7-B9ED5BCECFDD}" type="parTrans" cxnId="{2EAC4C89-7F04-466D-86B6-918595C76223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170B619-4A95-4784-8D44-7ED5C0C666C7}" type="sibTrans" cxnId="{2EAC4C89-7F04-466D-86B6-918595C76223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CC1299F-8E57-4E42-B2EE-70B211F72B35}">
      <dgm:prSet phldrT="[Texto]" custT="1"/>
      <dgm:spPr/>
      <dgm:t>
        <a:bodyPr/>
        <a:lstStyle/>
        <a:p>
          <a:r>
            <a:rPr lang="es-MX" sz="2000" smtClean="0">
              <a:latin typeface="Century Gothic" panose="020B0502020202020204" pitchFamily="34" charset="0"/>
            </a:rPr>
            <a:t>La construcción del conocimiento no es simple y directa</a:t>
          </a:r>
          <a:endParaRPr lang="es-MX" sz="2000" dirty="0">
            <a:latin typeface="Century Gothic" panose="020B0502020202020204" pitchFamily="34" charset="0"/>
          </a:endParaRPr>
        </a:p>
      </dgm:t>
    </dgm:pt>
    <dgm:pt modelId="{8552F5BE-6EA2-4196-85F9-C60169D6F5EB}" type="parTrans" cxnId="{DB69B175-A25A-4F8E-B7EC-F7F2586201C1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7040DF2-C7C1-418C-8CF6-4E51E8D76B06}" type="sibTrans" cxnId="{DB69B175-A25A-4F8E-B7EC-F7F2586201C1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440DF61-EAB4-433C-9AF1-C7D07F5E08D0}">
      <dgm:prSet custT="1"/>
      <dgm:spPr/>
      <dgm:t>
        <a:bodyPr/>
        <a:lstStyle/>
        <a:p>
          <a:r>
            <a:rPr lang="es-MX" sz="2000" dirty="0" smtClean="0">
              <a:latin typeface="Century Gothic" panose="020B0502020202020204" pitchFamily="34" charset="0"/>
            </a:rPr>
            <a:t>Es múltiple, multidimensional y multifacética, estructurada y en construcción y también en destrucción.</a:t>
          </a:r>
          <a:endParaRPr lang="es-MX" sz="2000" dirty="0">
            <a:latin typeface="Century Gothic" panose="020B0502020202020204" pitchFamily="34" charset="0"/>
          </a:endParaRPr>
        </a:p>
      </dgm:t>
    </dgm:pt>
    <dgm:pt modelId="{AB75AB9B-E37B-4E4E-A22D-B3B08D4DCA60}" type="parTrans" cxnId="{2994B7D3-93AF-42D6-B95F-2DBF25088777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9549AB3-E94D-4FDA-A4FB-854CAF2F81FB}" type="sibTrans" cxnId="{2994B7D3-93AF-42D6-B95F-2DBF25088777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7759021-8B4A-45F1-8688-BD2EE5E383CD}">
      <dgm:prSet phldrT="[Texto]" custT="1"/>
      <dgm:spPr/>
      <dgm:t>
        <a:bodyPr/>
        <a:lstStyle/>
        <a:p>
          <a:r>
            <a:rPr lang="es-MX" sz="20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Conocer la realidad implica</a:t>
          </a:r>
          <a:endParaRPr lang="es-MX" sz="20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4058E79-F601-4213-AC95-44626B258938}" type="parTrans" cxnId="{EAAF6389-1896-40B0-9942-CB1AAF4FB38B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114FA73-F788-44A5-B68B-8BA17E07B725}" type="sibTrans" cxnId="{EAAF6389-1896-40B0-9942-CB1AAF4FB38B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15B7378-C964-48BE-84C9-5977165DB8AC}">
      <dgm:prSet phldrT="[Texto]" custT="1"/>
      <dgm:spPr/>
      <dgm:t>
        <a:bodyPr/>
        <a:lstStyle/>
        <a:p>
          <a:r>
            <a:rPr lang="es-MX" sz="2000" smtClean="0">
              <a:latin typeface="Century Gothic" panose="020B0502020202020204" pitchFamily="34" charset="0"/>
            </a:rPr>
            <a:t>Construir marcos lógicos, teóricos, estratégicos</a:t>
          </a:r>
          <a:endParaRPr lang="es-MX" sz="2000" dirty="0">
            <a:latin typeface="Century Gothic" panose="020B0502020202020204" pitchFamily="34" charset="0"/>
          </a:endParaRPr>
        </a:p>
      </dgm:t>
    </dgm:pt>
    <dgm:pt modelId="{2465083C-55F3-4CB8-BF11-41DD74294B6C}" type="parTrans" cxnId="{7F241C25-A946-419C-B516-BD2DD0BE1FAA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84F1CD3-C1E9-4618-AE56-2C32B03FE243}" type="sibTrans" cxnId="{7F241C25-A946-419C-B516-BD2DD0BE1FAA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1DDB1EB-32EF-4444-AF6C-CC0FD2C229CB}">
      <dgm:prSet phldrT="[Texto]" custT="1"/>
      <dgm:spPr/>
      <dgm:t>
        <a:bodyPr/>
        <a:lstStyle/>
        <a:p>
          <a:r>
            <a:rPr lang="es-MX" sz="2000" smtClean="0">
              <a:latin typeface="Century Gothic" panose="020B0502020202020204" pitchFamily="34" charset="0"/>
            </a:rPr>
            <a:t>Diseños metodológicos e instrumentales </a:t>
          </a:r>
          <a:endParaRPr lang="es-MX" sz="2000" dirty="0">
            <a:latin typeface="Century Gothic" panose="020B0502020202020204" pitchFamily="34" charset="0"/>
          </a:endParaRPr>
        </a:p>
      </dgm:t>
    </dgm:pt>
    <dgm:pt modelId="{E35EAF86-6F06-49DC-B706-8CE4705E174B}" type="parTrans" cxnId="{8287A80C-2E7B-445E-8D65-57308E2AFA93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5F8AA52-30B8-42FC-B02D-D5158DAA98F3}" type="sibTrans" cxnId="{8287A80C-2E7B-445E-8D65-57308E2AFA93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761455D-0FF7-4A51-854A-D9EC0465895B}" type="pres">
      <dgm:prSet presAssocID="{AB182CF6-5517-47D0-8175-03BD07739F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BD6035C-052D-47BB-9A68-C6F615A374F0}" type="pres">
      <dgm:prSet presAssocID="{07759021-8B4A-45F1-8688-BD2EE5E383CD}" presName="boxAndChildren" presStyleCnt="0"/>
      <dgm:spPr/>
      <dgm:t>
        <a:bodyPr/>
        <a:lstStyle/>
        <a:p>
          <a:endParaRPr lang="es-MX"/>
        </a:p>
      </dgm:t>
    </dgm:pt>
    <dgm:pt modelId="{B37B0939-F3D0-4DFF-B557-341F5C97490C}" type="pres">
      <dgm:prSet presAssocID="{07759021-8B4A-45F1-8688-BD2EE5E383CD}" presName="parentTextBox" presStyleLbl="node1" presStyleIdx="0" presStyleCnt="3"/>
      <dgm:spPr/>
      <dgm:t>
        <a:bodyPr/>
        <a:lstStyle/>
        <a:p>
          <a:endParaRPr lang="es-MX"/>
        </a:p>
      </dgm:t>
    </dgm:pt>
    <dgm:pt modelId="{20F22CFC-491D-4B5F-8089-3A70B80FE144}" type="pres">
      <dgm:prSet presAssocID="{07759021-8B4A-45F1-8688-BD2EE5E383CD}" presName="entireBox" presStyleLbl="node1" presStyleIdx="0" presStyleCnt="3"/>
      <dgm:spPr/>
      <dgm:t>
        <a:bodyPr/>
        <a:lstStyle/>
        <a:p>
          <a:endParaRPr lang="es-MX"/>
        </a:p>
      </dgm:t>
    </dgm:pt>
    <dgm:pt modelId="{3692BC40-B899-440C-BD58-ADEAA696845F}" type="pres">
      <dgm:prSet presAssocID="{07759021-8B4A-45F1-8688-BD2EE5E383CD}" presName="descendantBox" presStyleCnt="0"/>
      <dgm:spPr/>
      <dgm:t>
        <a:bodyPr/>
        <a:lstStyle/>
        <a:p>
          <a:endParaRPr lang="es-MX"/>
        </a:p>
      </dgm:t>
    </dgm:pt>
    <dgm:pt modelId="{05862A13-5FCD-4D69-9557-E4D268B4DAE0}" type="pres">
      <dgm:prSet presAssocID="{115B7378-C964-48BE-84C9-5977165DB8AC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CDA6E7-5067-4BFE-8E86-3FA9033E4D69}" type="pres">
      <dgm:prSet presAssocID="{61DDB1EB-32EF-4444-AF6C-CC0FD2C229CB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F23E44-EA0D-46C3-A48E-E501E6527EDF}" type="pres">
      <dgm:prSet presAssocID="{7170B619-4A95-4784-8D44-7ED5C0C666C7}" presName="sp" presStyleCnt="0"/>
      <dgm:spPr/>
      <dgm:t>
        <a:bodyPr/>
        <a:lstStyle/>
        <a:p>
          <a:endParaRPr lang="es-MX"/>
        </a:p>
      </dgm:t>
    </dgm:pt>
    <dgm:pt modelId="{AE75FC0D-21B8-45EB-8915-8BFB4E62761C}" type="pres">
      <dgm:prSet presAssocID="{83458894-2323-46F4-A472-10AAD194059C}" presName="arrowAndChildren" presStyleCnt="0"/>
      <dgm:spPr/>
      <dgm:t>
        <a:bodyPr/>
        <a:lstStyle/>
        <a:p>
          <a:endParaRPr lang="es-MX"/>
        </a:p>
      </dgm:t>
    </dgm:pt>
    <dgm:pt modelId="{6E0763B5-563A-46B5-8EE6-457F609EB16F}" type="pres">
      <dgm:prSet presAssocID="{83458894-2323-46F4-A472-10AAD194059C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ACA965B9-0BEE-4F4B-B95A-891722B62C27}" type="pres">
      <dgm:prSet presAssocID="{83458894-2323-46F4-A472-10AAD194059C}" presName="arrow" presStyleLbl="node1" presStyleIdx="1" presStyleCnt="3"/>
      <dgm:spPr/>
      <dgm:t>
        <a:bodyPr/>
        <a:lstStyle/>
        <a:p>
          <a:endParaRPr lang="es-MX"/>
        </a:p>
      </dgm:t>
    </dgm:pt>
    <dgm:pt modelId="{B76723ED-AB48-450A-AC08-0E4BCBD9908D}" type="pres">
      <dgm:prSet presAssocID="{83458894-2323-46F4-A472-10AAD194059C}" presName="descendantArrow" presStyleCnt="0"/>
      <dgm:spPr/>
      <dgm:t>
        <a:bodyPr/>
        <a:lstStyle/>
        <a:p>
          <a:endParaRPr lang="es-MX"/>
        </a:p>
      </dgm:t>
    </dgm:pt>
    <dgm:pt modelId="{2476B5FB-AB31-46E3-A165-84364E09E606}" type="pres">
      <dgm:prSet presAssocID="{5CC1299F-8E57-4E42-B2EE-70B211F72B35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16C368-FF41-422B-923E-FD3E3C1D797D}" type="pres">
      <dgm:prSet presAssocID="{D95F0E18-2390-4C8E-A267-64F0F77B5873}" presName="sp" presStyleCnt="0"/>
      <dgm:spPr/>
      <dgm:t>
        <a:bodyPr/>
        <a:lstStyle/>
        <a:p>
          <a:endParaRPr lang="es-MX"/>
        </a:p>
      </dgm:t>
    </dgm:pt>
    <dgm:pt modelId="{E3EBC1BC-B21D-47CA-B0EE-D7A6A6E74C0D}" type="pres">
      <dgm:prSet presAssocID="{A4A24ED5-7FAA-4172-A41E-B48777216E9F}" presName="arrowAndChildren" presStyleCnt="0"/>
      <dgm:spPr/>
      <dgm:t>
        <a:bodyPr/>
        <a:lstStyle/>
        <a:p>
          <a:endParaRPr lang="es-MX"/>
        </a:p>
      </dgm:t>
    </dgm:pt>
    <dgm:pt modelId="{D014E7DC-CF19-481C-B2F7-DC44E0A48975}" type="pres">
      <dgm:prSet presAssocID="{A4A24ED5-7FAA-4172-A41E-B48777216E9F}" presName="parentTextArrow" presStyleLbl="node1" presStyleIdx="1" presStyleCnt="3"/>
      <dgm:spPr/>
      <dgm:t>
        <a:bodyPr/>
        <a:lstStyle/>
        <a:p>
          <a:endParaRPr lang="es-MX"/>
        </a:p>
      </dgm:t>
    </dgm:pt>
    <dgm:pt modelId="{3F040779-6BDA-4732-ACCF-D46F32B7CE6A}" type="pres">
      <dgm:prSet presAssocID="{A4A24ED5-7FAA-4172-A41E-B48777216E9F}" presName="arrow" presStyleLbl="node1" presStyleIdx="2" presStyleCnt="3"/>
      <dgm:spPr/>
      <dgm:t>
        <a:bodyPr/>
        <a:lstStyle/>
        <a:p>
          <a:endParaRPr lang="es-MX"/>
        </a:p>
      </dgm:t>
    </dgm:pt>
    <dgm:pt modelId="{593E821D-F0AA-47B2-8494-5337BF635012}" type="pres">
      <dgm:prSet presAssocID="{A4A24ED5-7FAA-4172-A41E-B48777216E9F}" presName="descendantArrow" presStyleCnt="0"/>
      <dgm:spPr/>
      <dgm:t>
        <a:bodyPr/>
        <a:lstStyle/>
        <a:p>
          <a:endParaRPr lang="es-MX"/>
        </a:p>
      </dgm:t>
    </dgm:pt>
    <dgm:pt modelId="{017A055C-B12B-4013-91D0-8294A9CDFE15}" type="pres">
      <dgm:prSet presAssocID="{C440DF61-EAB4-433C-9AF1-C7D07F5E08D0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0CBFD0C-B599-431E-8FC9-F4C21285EE59}" type="presOf" srcId="{07759021-8B4A-45F1-8688-BD2EE5E383CD}" destId="{B37B0939-F3D0-4DFF-B557-341F5C97490C}" srcOrd="0" destOrd="0" presId="urn:microsoft.com/office/officeart/2005/8/layout/process4"/>
    <dgm:cxn modelId="{7F241C25-A946-419C-B516-BD2DD0BE1FAA}" srcId="{07759021-8B4A-45F1-8688-BD2EE5E383CD}" destId="{115B7378-C964-48BE-84C9-5977165DB8AC}" srcOrd="0" destOrd="0" parTransId="{2465083C-55F3-4CB8-BF11-41DD74294B6C}" sibTransId="{384F1CD3-C1E9-4618-AE56-2C32B03FE243}"/>
    <dgm:cxn modelId="{FA625711-19E2-4BD3-8EC6-FAD435583112}" type="presOf" srcId="{07759021-8B4A-45F1-8688-BD2EE5E383CD}" destId="{20F22CFC-491D-4B5F-8089-3A70B80FE144}" srcOrd="1" destOrd="0" presId="urn:microsoft.com/office/officeart/2005/8/layout/process4"/>
    <dgm:cxn modelId="{8287A80C-2E7B-445E-8D65-57308E2AFA93}" srcId="{07759021-8B4A-45F1-8688-BD2EE5E383CD}" destId="{61DDB1EB-32EF-4444-AF6C-CC0FD2C229CB}" srcOrd="1" destOrd="0" parTransId="{E35EAF86-6F06-49DC-B706-8CE4705E174B}" sibTransId="{85F8AA52-30B8-42FC-B02D-D5158DAA98F3}"/>
    <dgm:cxn modelId="{B99B8706-134A-4C6C-998B-4D3A6A8393CA}" type="presOf" srcId="{115B7378-C964-48BE-84C9-5977165DB8AC}" destId="{05862A13-5FCD-4D69-9557-E4D268B4DAE0}" srcOrd="0" destOrd="0" presId="urn:microsoft.com/office/officeart/2005/8/layout/process4"/>
    <dgm:cxn modelId="{2EAC4C89-7F04-466D-86B6-918595C76223}" srcId="{AB182CF6-5517-47D0-8175-03BD07739F76}" destId="{83458894-2323-46F4-A472-10AAD194059C}" srcOrd="1" destOrd="0" parTransId="{D93EDEC6-8EED-4C3B-AFE7-B9ED5BCECFDD}" sibTransId="{7170B619-4A95-4784-8D44-7ED5C0C666C7}"/>
    <dgm:cxn modelId="{B4F76F43-8154-42F2-90BE-5BC77B33EBAE}" type="presOf" srcId="{AB182CF6-5517-47D0-8175-03BD07739F76}" destId="{4761455D-0FF7-4A51-854A-D9EC0465895B}" srcOrd="0" destOrd="0" presId="urn:microsoft.com/office/officeart/2005/8/layout/process4"/>
    <dgm:cxn modelId="{9D6BE161-15D9-4D2D-B335-FEE291FD8107}" type="presOf" srcId="{A4A24ED5-7FAA-4172-A41E-B48777216E9F}" destId="{D014E7DC-CF19-481C-B2F7-DC44E0A48975}" srcOrd="0" destOrd="0" presId="urn:microsoft.com/office/officeart/2005/8/layout/process4"/>
    <dgm:cxn modelId="{02A3379B-55C0-4875-9A1C-4B7F11965BF5}" type="presOf" srcId="{5CC1299F-8E57-4E42-B2EE-70B211F72B35}" destId="{2476B5FB-AB31-46E3-A165-84364E09E606}" srcOrd="0" destOrd="0" presId="urn:microsoft.com/office/officeart/2005/8/layout/process4"/>
    <dgm:cxn modelId="{DB69B175-A25A-4F8E-B7EC-F7F2586201C1}" srcId="{83458894-2323-46F4-A472-10AAD194059C}" destId="{5CC1299F-8E57-4E42-B2EE-70B211F72B35}" srcOrd="0" destOrd="0" parTransId="{8552F5BE-6EA2-4196-85F9-C60169D6F5EB}" sibTransId="{57040DF2-C7C1-418C-8CF6-4E51E8D76B06}"/>
    <dgm:cxn modelId="{EAAF6389-1896-40B0-9942-CB1AAF4FB38B}" srcId="{AB182CF6-5517-47D0-8175-03BD07739F76}" destId="{07759021-8B4A-45F1-8688-BD2EE5E383CD}" srcOrd="2" destOrd="0" parTransId="{E4058E79-F601-4213-AC95-44626B258938}" sibTransId="{A114FA73-F788-44A5-B68B-8BA17E07B725}"/>
    <dgm:cxn modelId="{595F1F44-168C-4C04-BFED-1458E3A4251F}" type="presOf" srcId="{83458894-2323-46F4-A472-10AAD194059C}" destId="{ACA965B9-0BEE-4F4B-B95A-891722B62C27}" srcOrd="1" destOrd="0" presId="urn:microsoft.com/office/officeart/2005/8/layout/process4"/>
    <dgm:cxn modelId="{2994B7D3-93AF-42D6-B95F-2DBF25088777}" srcId="{A4A24ED5-7FAA-4172-A41E-B48777216E9F}" destId="{C440DF61-EAB4-433C-9AF1-C7D07F5E08D0}" srcOrd="0" destOrd="0" parTransId="{AB75AB9B-E37B-4E4E-A22D-B3B08D4DCA60}" sibTransId="{49549AB3-E94D-4FDA-A4FB-854CAF2F81FB}"/>
    <dgm:cxn modelId="{5603DB3D-C8BA-4A81-BAF2-A30232BDE270}" srcId="{AB182CF6-5517-47D0-8175-03BD07739F76}" destId="{A4A24ED5-7FAA-4172-A41E-B48777216E9F}" srcOrd="0" destOrd="0" parTransId="{055B1A0A-C8FB-4077-BEB6-2213072E0531}" sibTransId="{D95F0E18-2390-4C8E-A267-64F0F77B5873}"/>
    <dgm:cxn modelId="{A78AC5A3-BA25-4469-8F9B-A57F5D3DE230}" type="presOf" srcId="{83458894-2323-46F4-A472-10AAD194059C}" destId="{6E0763B5-563A-46B5-8EE6-457F609EB16F}" srcOrd="0" destOrd="0" presId="urn:microsoft.com/office/officeart/2005/8/layout/process4"/>
    <dgm:cxn modelId="{A6A40854-069F-4F08-A83D-79D9E27D446A}" type="presOf" srcId="{61DDB1EB-32EF-4444-AF6C-CC0FD2C229CB}" destId="{90CDA6E7-5067-4BFE-8E86-3FA9033E4D69}" srcOrd="0" destOrd="0" presId="urn:microsoft.com/office/officeart/2005/8/layout/process4"/>
    <dgm:cxn modelId="{A76DCC2A-8D52-40A4-8D09-FDB535F3E4B4}" type="presOf" srcId="{C440DF61-EAB4-433C-9AF1-C7D07F5E08D0}" destId="{017A055C-B12B-4013-91D0-8294A9CDFE15}" srcOrd="0" destOrd="0" presId="urn:microsoft.com/office/officeart/2005/8/layout/process4"/>
    <dgm:cxn modelId="{3C67689F-BB39-4BB4-8BC6-15014F83544C}" type="presOf" srcId="{A4A24ED5-7FAA-4172-A41E-B48777216E9F}" destId="{3F040779-6BDA-4732-ACCF-D46F32B7CE6A}" srcOrd="1" destOrd="0" presId="urn:microsoft.com/office/officeart/2005/8/layout/process4"/>
    <dgm:cxn modelId="{5E70A898-F739-4ADE-9A9F-C0932E9B7630}" type="presParOf" srcId="{4761455D-0FF7-4A51-854A-D9EC0465895B}" destId="{7BD6035C-052D-47BB-9A68-C6F615A374F0}" srcOrd="0" destOrd="0" presId="urn:microsoft.com/office/officeart/2005/8/layout/process4"/>
    <dgm:cxn modelId="{41E10BF6-480A-4734-9002-A688DD9AEB6E}" type="presParOf" srcId="{7BD6035C-052D-47BB-9A68-C6F615A374F0}" destId="{B37B0939-F3D0-4DFF-B557-341F5C97490C}" srcOrd="0" destOrd="0" presId="urn:microsoft.com/office/officeart/2005/8/layout/process4"/>
    <dgm:cxn modelId="{352E9533-1316-4E4D-BDFD-6839902F4061}" type="presParOf" srcId="{7BD6035C-052D-47BB-9A68-C6F615A374F0}" destId="{20F22CFC-491D-4B5F-8089-3A70B80FE144}" srcOrd="1" destOrd="0" presId="urn:microsoft.com/office/officeart/2005/8/layout/process4"/>
    <dgm:cxn modelId="{DAA17BE5-4B03-430A-9F8A-3CB50E7168B3}" type="presParOf" srcId="{7BD6035C-052D-47BB-9A68-C6F615A374F0}" destId="{3692BC40-B899-440C-BD58-ADEAA696845F}" srcOrd="2" destOrd="0" presId="urn:microsoft.com/office/officeart/2005/8/layout/process4"/>
    <dgm:cxn modelId="{7EED76CE-73FB-4671-BFE6-C648CBF0874F}" type="presParOf" srcId="{3692BC40-B899-440C-BD58-ADEAA696845F}" destId="{05862A13-5FCD-4D69-9557-E4D268B4DAE0}" srcOrd="0" destOrd="0" presId="urn:microsoft.com/office/officeart/2005/8/layout/process4"/>
    <dgm:cxn modelId="{F091C7FF-16B5-41E7-85A4-65517E628D70}" type="presParOf" srcId="{3692BC40-B899-440C-BD58-ADEAA696845F}" destId="{90CDA6E7-5067-4BFE-8E86-3FA9033E4D69}" srcOrd="1" destOrd="0" presId="urn:microsoft.com/office/officeart/2005/8/layout/process4"/>
    <dgm:cxn modelId="{59A89BC6-5A21-46E6-B5E3-0A03500A290C}" type="presParOf" srcId="{4761455D-0FF7-4A51-854A-D9EC0465895B}" destId="{DDF23E44-EA0D-46C3-A48E-E501E6527EDF}" srcOrd="1" destOrd="0" presId="urn:microsoft.com/office/officeart/2005/8/layout/process4"/>
    <dgm:cxn modelId="{1AF6DCFC-CC45-4916-86D0-6F635062E264}" type="presParOf" srcId="{4761455D-0FF7-4A51-854A-D9EC0465895B}" destId="{AE75FC0D-21B8-45EB-8915-8BFB4E62761C}" srcOrd="2" destOrd="0" presId="urn:microsoft.com/office/officeart/2005/8/layout/process4"/>
    <dgm:cxn modelId="{1D28DE0A-1B4C-4C1B-B710-1388CA4F8195}" type="presParOf" srcId="{AE75FC0D-21B8-45EB-8915-8BFB4E62761C}" destId="{6E0763B5-563A-46B5-8EE6-457F609EB16F}" srcOrd="0" destOrd="0" presId="urn:microsoft.com/office/officeart/2005/8/layout/process4"/>
    <dgm:cxn modelId="{F7028400-480F-46AC-8EF0-739B70BE3EBD}" type="presParOf" srcId="{AE75FC0D-21B8-45EB-8915-8BFB4E62761C}" destId="{ACA965B9-0BEE-4F4B-B95A-891722B62C27}" srcOrd="1" destOrd="0" presId="urn:microsoft.com/office/officeart/2005/8/layout/process4"/>
    <dgm:cxn modelId="{8891AFF5-9481-49A1-B6D2-37FBDBD934E7}" type="presParOf" srcId="{AE75FC0D-21B8-45EB-8915-8BFB4E62761C}" destId="{B76723ED-AB48-450A-AC08-0E4BCBD9908D}" srcOrd="2" destOrd="0" presId="urn:microsoft.com/office/officeart/2005/8/layout/process4"/>
    <dgm:cxn modelId="{D8B032AB-6DF3-4FFF-A98D-60B52410351E}" type="presParOf" srcId="{B76723ED-AB48-450A-AC08-0E4BCBD9908D}" destId="{2476B5FB-AB31-46E3-A165-84364E09E606}" srcOrd="0" destOrd="0" presId="urn:microsoft.com/office/officeart/2005/8/layout/process4"/>
    <dgm:cxn modelId="{92C931E9-C271-4739-B6AB-18BC0F37B0CD}" type="presParOf" srcId="{4761455D-0FF7-4A51-854A-D9EC0465895B}" destId="{7716C368-FF41-422B-923E-FD3E3C1D797D}" srcOrd="3" destOrd="0" presId="urn:microsoft.com/office/officeart/2005/8/layout/process4"/>
    <dgm:cxn modelId="{953AE278-3865-4B0C-8C3A-11E1853A5762}" type="presParOf" srcId="{4761455D-0FF7-4A51-854A-D9EC0465895B}" destId="{E3EBC1BC-B21D-47CA-B0EE-D7A6A6E74C0D}" srcOrd="4" destOrd="0" presId="urn:microsoft.com/office/officeart/2005/8/layout/process4"/>
    <dgm:cxn modelId="{98B36C92-181C-464C-A0A4-71CA240935DF}" type="presParOf" srcId="{E3EBC1BC-B21D-47CA-B0EE-D7A6A6E74C0D}" destId="{D014E7DC-CF19-481C-B2F7-DC44E0A48975}" srcOrd="0" destOrd="0" presId="urn:microsoft.com/office/officeart/2005/8/layout/process4"/>
    <dgm:cxn modelId="{2C64921D-53FF-420E-AB22-BD349CEF68E3}" type="presParOf" srcId="{E3EBC1BC-B21D-47CA-B0EE-D7A6A6E74C0D}" destId="{3F040779-6BDA-4732-ACCF-D46F32B7CE6A}" srcOrd="1" destOrd="0" presId="urn:microsoft.com/office/officeart/2005/8/layout/process4"/>
    <dgm:cxn modelId="{0B15865D-3720-4043-A17B-A104E1E69FD8}" type="presParOf" srcId="{E3EBC1BC-B21D-47CA-B0EE-D7A6A6E74C0D}" destId="{593E821D-F0AA-47B2-8494-5337BF635012}" srcOrd="2" destOrd="0" presId="urn:microsoft.com/office/officeart/2005/8/layout/process4"/>
    <dgm:cxn modelId="{11520824-A43E-4228-8542-0EB016BCDE1F}" type="presParOf" srcId="{593E821D-F0AA-47B2-8494-5337BF635012}" destId="{017A055C-B12B-4013-91D0-8294A9CDFE1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5A9C92-B57F-4B67-BD14-A7BBF24AA6D8}" type="doc">
      <dgm:prSet loTypeId="urn:microsoft.com/office/officeart/2005/8/layout/chevron2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s-MX"/>
        </a:p>
      </dgm:t>
    </dgm:pt>
    <dgm:pt modelId="{D2E08763-447C-4F05-8110-D00BA2DB35B4}">
      <dgm:prSet phldrT="[Texto]" custT="1"/>
      <dgm:spPr/>
      <dgm:t>
        <a:bodyPr/>
        <a:lstStyle/>
        <a:p>
          <a:r>
            <a:rPr lang="es-MX" sz="1800" b="1" smtClean="0">
              <a:solidFill>
                <a:schemeClr val="tx1"/>
              </a:solidFill>
              <a:latin typeface="Century Gothic" panose="020B0502020202020204" pitchFamily="34" charset="0"/>
            </a:rPr>
            <a:t>Intuición </a:t>
          </a:r>
          <a:endParaRPr lang="es-MX" sz="18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6D297D2-0599-4E75-AA66-6A7BA32D4D06}" type="parTrans" cxnId="{0D18058D-9326-45F5-B3F4-6A733540996B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8215CC4-D8A2-4214-8B95-84EDA67F0A8A}" type="sibTrans" cxnId="{0D18058D-9326-45F5-B3F4-6A733540996B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DFC870C-4C6D-48B4-B54A-0B59E1D4B7F4}">
      <dgm:prSet phldrT="[Texto]" custT="1"/>
      <dgm:spPr/>
      <dgm:t>
        <a:bodyPr/>
        <a:lstStyle/>
        <a:p>
          <a:pPr algn="just"/>
          <a:r>
            <a:rPr lang="es-MX" sz="18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Algo que valga la pena explorar.</a:t>
          </a:r>
          <a:r>
            <a:rPr lang="es-MX" sz="1800" dirty="0" smtClean="0">
              <a:solidFill>
                <a:schemeClr val="tx1"/>
              </a:solidFill>
              <a:latin typeface="Century Gothic" panose="020B0502020202020204" pitchFamily="34" charset="0"/>
            </a:rPr>
            <a:t> El investigador necesita </a:t>
          </a:r>
          <a:r>
            <a:rPr lang="es-MX" sz="1800" b="1" dirty="0" smtClean="0">
              <a:solidFill>
                <a:schemeClr val="tx1"/>
              </a:solidFill>
              <a:latin typeface="Century Gothic" panose="020B0502020202020204" pitchFamily="34" charset="0"/>
            </a:rPr>
            <a:t>reflexionar </a:t>
          </a:r>
          <a:r>
            <a:rPr lang="es-MX" sz="1800" b="0" dirty="0" smtClean="0">
              <a:solidFill>
                <a:schemeClr val="tx1"/>
              </a:solidFill>
              <a:latin typeface="Century Gothic" panose="020B0502020202020204" pitchFamily="34" charset="0"/>
            </a:rPr>
            <a:t>acerca </a:t>
          </a:r>
          <a:r>
            <a:rPr lang="es-MX" sz="1800" dirty="0" smtClean="0">
              <a:solidFill>
                <a:schemeClr val="tx1"/>
              </a:solidFill>
              <a:latin typeface="Century Gothic" panose="020B0502020202020204" pitchFamily="34" charset="0"/>
            </a:rPr>
            <a:t>de qué va encontrar y cómo lo puede encontrar.</a:t>
          </a:r>
          <a:endParaRPr lang="es-MX" sz="1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448EE23-E614-4F9B-91A1-51DC8BB735D9}" type="parTrans" cxnId="{67513566-7540-4227-9BD5-8747FACAC47C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C1F3207-095C-4154-ADE1-C82688AE5E8E}" type="sibTrans" cxnId="{67513566-7540-4227-9BD5-8747FACAC47C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926A7DD-1E2A-438B-BD5D-6FCF29AD7183}">
      <dgm:prSet phldrT="[Texto]" custT="1"/>
      <dgm:spPr/>
      <dgm:t>
        <a:bodyPr/>
        <a:lstStyle/>
        <a:p>
          <a:r>
            <a:rPr lang="es-MX" sz="1800" b="1" smtClean="0">
              <a:solidFill>
                <a:schemeClr val="tx1"/>
              </a:solidFill>
              <a:latin typeface="Century Gothic" panose="020B0502020202020204" pitchFamily="34" charset="0"/>
            </a:rPr>
            <a:t>Problematización</a:t>
          </a:r>
          <a:endParaRPr lang="es-MX" sz="18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0B03D60-9011-4B52-BB25-7A9D7BFF9AA0}" type="parTrans" cxnId="{02B51B4C-2D87-4570-85A7-66F9FBDC03D2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0ED9580-C21B-4857-B224-85CAC540A5C8}" type="sibTrans" cxnId="{02B51B4C-2D87-4570-85A7-66F9FBDC03D2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4B8E9C4-9E80-4ECA-9446-C84A397D7890}">
      <dgm:prSet phldrT="[Texto]" custT="1"/>
      <dgm:spPr/>
      <dgm:t>
        <a:bodyPr/>
        <a:lstStyle/>
        <a:p>
          <a:pPr algn="just"/>
          <a:r>
            <a:rPr lang="es-MX" sz="1800" b="1" smtClean="0">
              <a:solidFill>
                <a:schemeClr val="tx1"/>
              </a:solidFill>
              <a:latin typeface="Century Gothic" panose="020B0502020202020204" pitchFamily="34" charset="0"/>
            </a:rPr>
            <a:t>Constatar algunos indicios </a:t>
          </a:r>
          <a:r>
            <a:rPr lang="es-MX" sz="1800" smtClean="0">
              <a:solidFill>
                <a:schemeClr val="tx1"/>
              </a:solidFill>
              <a:latin typeface="Century Gothic" panose="020B0502020202020204" pitchFamily="34" charset="0"/>
            </a:rPr>
            <a:t>o algunos hechos para encontrar una manera de llegar a una pregunta.</a:t>
          </a:r>
          <a:endParaRPr lang="es-MX" sz="1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D3E1E05-5A05-47CD-9069-2880304CD504}" type="parTrans" cxnId="{167AE9AC-A44A-4CED-9626-2E189E5A066A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F8D21ED-A717-4FFC-8666-A89C14E27E18}" type="sibTrans" cxnId="{167AE9AC-A44A-4CED-9626-2E189E5A066A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78B93F8-D0E2-43BF-B9F3-AF139F40F8B2}">
      <dgm:prSet phldrT="[Texto]" custT="1"/>
      <dgm:spPr/>
      <dgm:t>
        <a:bodyPr/>
        <a:lstStyle/>
        <a:p>
          <a:r>
            <a:rPr lang="es-MX" sz="1800" b="1" smtClean="0">
              <a:solidFill>
                <a:schemeClr val="tx1"/>
              </a:solidFill>
              <a:latin typeface="Century Gothic" panose="020B0502020202020204" pitchFamily="34" charset="0"/>
            </a:rPr>
            <a:t>Estado de la cuestión</a:t>
          </a:r>
          <a:endParaRPr lang="es-MX" sz="18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BBF6412-8775-46CD-B838-EB2E68376D53}" type="parTrans" cxnId="{3443E9C3-8C53-45FB-B44C-1219431B3296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13F2BC0-DBC5-48EC-B26D-58DBF16AC528}" type="sibTrans" cxnId="{3443E9C3-8C53-45FB-B44C-1219431B3296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98F1F1B-E4E4-4020-B5F0-BEB93C6A2B98}">
      <dgm:prSet phldrT="[Texto]" custT="1"/>
      <dgm:spPr/>
      <dgm:t>
        <a:bodyPr/>
        <a:lstStyle/>
        <a:p>
          <a:pPr algn="just"/>
          <a:r>
            <a:rPr lang="es-MX" sz="1800" b="1" smtClean="0">
              <a:solidFill>
                <a:schemeClr val="tx1"/>
              </a:solidFill>
              <a:latin typeface="Century Gothic" panose="020B0502020202020204" pitchFamily="34" charset="0"/>
            </a:rPr>
            <a:t>¿qué han hecho otros </a:t>
          </a:r>
          <a:r>
            <a:rPr lang="es-MX" sz="1800" smtClean="0">
              <a:solidFill>
                <a:schemeClr val="tx1"/>
              </a:solidFill>
              <a:latin typeface="Century Gothic" panose="020B0502020202020204" pitchFamily="34" charset="0"/>
            </a:rPr>
            <a:t>investigadores en esa línea, estudios similares, dónde, cómo, qué? </a:t>
          </a:r>
          <a:r>
            <a:rPr lang="es-MX" sz="1800" b="1" smtClean="0">
              <a:solidFill>
                <a:schemeClr val="tx1"/>
              </a:solidFill>
              <a:latin typeface="Century Gothic" panose="020B0502020202020204" pitchFamily="34" charset="0"/>
            </a:rPr>
            <a:t>Y después cuestionar esos datos</a:t>
          </a:r>
          <a:r>
            <a:rPr lang="es-MX" sz="1800" smtClean="0">
              <a:solidFill>
                <a:schemeClr val="tx1"/>
              </a:solidFill>
              <a:latin typeface="Century Gothic" panose="020B0502020202020204" pitchFamily="34" charset="0"/>
            </a:rPr>
            <a:t>.</a:t>
          </a:r>
          <a:endParaRPr lang="es-MX" sz="1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25E81CA-33F4-4D82-BB41-BA0174899384}" type="parTrans" cxnId="{DE8C820F-47B4-4908-B3BF-D0C283EA8AD5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2295CFD-5F56-4997-80B2-C90A076A1F9F}" type="sibTrans" cxnId="{DE8C820F-47B4-4908-B3BF-D0C283EA8AD5}">
      <dgm:prSet/>
      <dgm:spPr/>
      <dgm:t>
        <a:bodyPr/>
        <a:lstStyle/>
        <a:p>
          <a:endParaRPr lang="es-MX" sz="18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D7B7436-3C1E-4296-83DA-A9026FC6DE93}" type="pres">
      <dgm:prSet presAssocID="{B95A9C92-B57F-4B67-BD14-A7BBF24AA6D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9ADEBBC-8D75-4C9A-BBAD-6450948857A0}" type="pres">
      <dgm:prSet presAssocID="{D2E08763-447C-4F05-8110-D00BA2DB35B4}" presName="composite" presStyleCnt="0"/>
      <dgm:spPr/>
      <dgm:t>
        <a:bodyPr/>
        <a:lstStyle/>
        <a:p>
          <a:endParaRPr lang="es-MX"/>
        </a:p>
      </dgm:t>
    </dgm:pt>
    <dgm:pt modelId="{2DC62FBE-AC93-4F26-935A-9036877FA3FD}" type="pres">
      <dgm:prSet presAssocID="{D2E08763-447C-4F05-8110-D00BA2DB35B4}" presName="parentText" presStyleLbl="alignNode1" presStyleIdx="0" presStyleCnt="3" custScaleX="160952" custLinFactNeighborX="23608" custLinFactNeighborY="-18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3921A6D-C894-4C72-AA74-8CC826DB4394}" type="pres">
      <dgm:prSet presAssocID="{D2E08763-447C-4F05-8110-D00BA2DB35B4}" presName="descendantText" presStyleLbl="alignAcc1" presStyleIdx="0" presStyleCnt="3" custScaleX="78799" custLinFactNeighborX="-143" custLinFactNeighborY="15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CFC518-D813-49B3-AFCA-9EFBB8B79CDD}" type="pres">
      <dgm:prSet presAssocID="{48215CC4-D8A2-4214-8B95-84EDA67F0A8A}" presName="sp" presStyleCnt="0"/>
      <dgm:spPr/>
      <dgm:t>
        <a:bodyPr/>
        <a:lstStyle/>
        <a:p>
          <a:endParaRPr lang="es-MX"/>
        </a:p>
      </dgm:t>
    </dgm:pt>
    <dgm:pt modelId="{43134CBE-4B4D-479D-88D0-A9E8711D95E9}" type="pres">
      <dgm:prSet presAssocID="{B926A7DD-1E2A-438B-BD5D-6FCF29AD7183}" presName="composite" presStyleCnt="0"/>
      <dgm:spPr/>
      <dgm:t>
        <a:bodyPr/>
        <a:lstStyle/>
        <a:p>
          <a:endParaRPr lang="es-MX"/>
        </a:p>
      </dgm:t>
    </dgm:pt>
    <dgm:pt modelId="{EC2FF19F-3698-407F-865A-7896AD6FFD0A}" type="pres">
      <dgm:prSet presAssocID="{B926A7DD-1E2A-438B-BD5D-6FCF29AD7183}" presName="parentText" presStyleLbl="alignNode1" presStyleIdx="1" presStyleCnt="3" custScaleX="154366" custLinFactNeighborX="34481" custLinFactNeighborY="125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C6EFB5F-80CD-42A7-9ED9-C47163DBF7A8}" type="pres">
      <dgm:prSet presAssocID="{B926A7DD-1E2A-438B-BD5D-6FCF29AD7183}" presName="descendantText" presStyleLbl="alignAcc1" presStyleIdx="1" presStyleCnt="3" custScaleX="75062" custLinFactNeighborX="4651" custLinFactNeighborY="19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9CCEC2-40E1-4F70-9276-8F0A506E6F63}" type="pres">
      <dgm:prSet presAssocID="{A0ED9580-C21B-4857-B224-85CAC540A5C8}" presName="sp" presStyleCnt="0"/>
      <dgm:spPr/>
      <dgm:t>
        <a:bodyPr/>
        <a:lstStyle/>
        <a:p>
          <a:endParaRPr lang="es-MX"/>
        </a:p>
      </dgm:t>
    </dgm:pt>
    <dgm:pt modelId="{DC38E13B-7D20-4C02-B118-5EB0D79A6F61}" type="pres">
      <dgm:prSet presAssocID="{B78B93F8-D0E2-43BF-B9F3-AF139F40F8B2}" presName="composite" presStyleCnt="0"/>
      <dgm:spPr/>
      <dgm:t>
        <a:bodyPr/>
        <a:lstStyle/>
        <a:p>
          <a:endParaRPr lang="es-MX"/>
        </a:p>
      </dgm:t>
    </dgm:pt>
    <dgm:pt modelId="{F50E7F6C-1DE0-4D98-971A-0F1B35D05644}" type="pres">
      <dgm:prSet presAssocID="{B78B93F8-D0E2-43BF-B9F3-AF139F40F8B2}" presName="parentText" presStyleLbl="alignNode1" presStyleIdx="2" presStyleCnt="3" custScaleX="154365" custLinFactNeighborX="39917" custLinFactNeighborY="18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0D28D1-977E-4594-BDAF-B7E5B377A560}" type="pres">
      <dgm:prSet presAssocID="{B78B93F8-D0E2-43BF-B9F3-AF139F40F8B2}" presName="descendantText" presStyleLbl="alignAcc1" presStyleIdx="2" presStyleCnt="3" custScaleX="79242" custLinFactNeighborX="5710" custLinFactNeighborY="366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E8C820F-47B4-4908-B3BF-D0C283EA8AD5}" srcId="{B78B93F8-D0E2-43BF-B9F3-AF139F40F8B2}" destId="{098F1F1B-E4E4-4020-B5F0-BEB93C6A2B98}" srcOrd="0" destOrd="0" parTransId="{725E81CA-33F4-4D82-BB41-BA0174899384}" sibTransId="{02295CFD-5F56-4997-80B2-C90A076A1F9F}"/>
    <dgm:cxn modelId="{02B51B4C-2D87-4570-85A7-66F9FBDC03D2}" srcId="{B95A9C92-B57F-4B67-BD14-A7BBF24AA6D8}" destId="{B926A7DD-1E2A-438B-BD5D-6FCF29AD7183}" srcOrd="1" destOrd="0" parTransId="{10B03D60-9011-4B52-BB25-7A9D7BFF9AA0}" sibTransId="{A0ED9580-C21B-4857-B224-85CAC540A5C8}"/>
    <dgm:cxn modelId="{FA416868-1D70-47EA-8049-F108B0CAAEA7}" type="presOf" srcId="{F4B8E9C4-9E80-4ECA-9446-C84A397D7890}" destId="{FC6EFB5F-80CD-42A7-9ED9-C47163DBF7A8}" srcOrd="0" destOrd="0" presId="urn:microsoft.com/office/officeart/2005/8/layout/chevron2"/>
    <dgm:cxn modelId="{4C956423-9369-4095-B243-CB5C287A6533}" type="presOf" srcId="{B926A7DD-1E2A-438B-BD5D-6FCF29AD7183}" destId="{EC2FF19F-3698-407F-865A-7896AD6FFD0A}" srcOrd="0" destOrd="0" presId="urn:microsoft.com/office/officeart/2005/8/layout/chevron2"/>
    <dgm:cxn modelId="{3443E9C3-8C53-45FB-B44C-1219431B3296}" srcId="{B95A9C92-B57F-4B67-BD14-A7BBF24AA6D8}" destId="{B78B93F8-D0E2-43BF-B9F3-AF139F40F8B2}" srcOrd="2" destOrd="0" parTransId="{5BBF6412-8775-46CD-B838-EB2E68376D53}" sibTransId="{113F2BC0-DBC5-48EC-B26D-58DBF16AC528}"/>
    <dgm:cxn modelId="{167AE9AC-A44A-4CED-9626-2E189E5A066A}" srcId="{B926A7DD-1E2A-438B-BD5D-6FCF29AD7183}" destId="{F4B8E9C4-9E80-4ECA-9446-C84A397D7890}" srcOrd="0" destOrd="0" parTransId="{9D3E1E05-5A05-47CD-9069-2880304CD504}" sibTransId="{1F8D21ED-A717-4FFC-8666-A89C14E27E18}"/>
    <dgm:cxn modelId="{0D18058D-9326-45F5-B3F4-6A733540996B}" srcId="{B95A9C92-B57F-4B67-BD14-A7BBF24AA6D8}" destId="{D2E08763-447C-4F05-8110-D00BA2DB35B4}" srcOrd="0" destOrd="0" parTransId="{06D297D2-0599-4E75-AA66-6A7BA32D4D06}" sibTransId="{48215CC4-D8A2-4214-8B95-84EDA67F0A8A}"/>
    <dgm:cxn modelId="{A90C4FBE-CC45-4EFD-BD09-2EE75EFAB425}" type="presOf" srcId="{B95A9C92-B57F-4B67-BD14-A7BBF24AA6D8}" destId="{7D7B7436-3C1E-4296-83DA-A9026FC6DE93}" srcOrd="0" destOrd="0" presId="urn:microsoft.com/office/officeart/2005/8/layout/chevron2"/>
    <dgm:cxn modelId="{0CE08902-0026-40F8-A4F1-EB1B2A6C5727}" type="presOf" srcId="{BDFC870C-4C6D-48B4-B54A-0B59E1D4B7F4}" destId="{A3921A6D-C894-4C72-AA74-8CC826DB4394}" srcOrd="0" destOrd="0" presId="urn:microsoft.com/office/officeart/2005/8/layout/chevron2"/>
    <dgm:cxn modelId="{1F1D469E-2B0B-470B-A730-F083AC8F35B3}" type="presOf" srcId="{098F1F1B-E4E4-4020-B5F0-BEB93C6A2B98}" destId="{190D28D1-977E-4594-BDAF-B7E5B377A560}" srcOrd="0" destOrd="0" presId="urn:microsoft.com/office/officeart/2005/8/layout/chevron2"/>
    <dgm:cxn modelId="{B1B4EAE8-1FFA-4485-8C93-018BCB3B3E09}" type="presOf" srcId="{B78B93F8-D0E2-43BF-B9F3-AF139F40F8B2}" destId="{F50E7F6C-1DE0-4D98-971A-0F1B35D05644}" srcOrd="0" destOrd="0" presId="urn:microsoft.com/office/officeart/2005/8/layout/chevron2"/>
    <dgm:cxn modelId="{08BD92AC-3D98-45B6-BCD1-642D51774C97}" type="presOf" srcId="{D2E08763-447C-4F05-8110-D00BA2DB35B4}" destId="{2DC62FBE-AC93-4F26-935A-9036877FA3FD}" srcOrd="0" destOrd="0" presId="urn:microsoft.com/office/officeart/2005/8/layout/chevron2"/>
    <dgm:cxn modelId="{67513566-7540-4227-9BD5-8747FACAC47C}" srcId="{D2E08763-447C-4F05-8110-D00BA2DB35B4}" destId="{BDFC870C-4C6D-48B4-B54A-0B59E1D4B7F4}" srcOrd="0" destOrd="0" parTransId="{1448EE23-E614-4F9B-91A1-51DC8BB735D9}" sibTransId="{CC1F3207-095C-4154-ADE1-C82688AE5E8E}"/>
    <dgm:cxn modelId="{E47790F8-6352-496A-8BF9-A6BA5AFF2453}" type="presParOf" srcId="{7D7B7436-3C1E-4296-83DA-A9026FC6DE93}" destId="{29ADEBBC-8D75-4C9A-BBAD-6450948857A0}" srcOrd="0" destOrd="0" presId="urn:microsoft.com/office/officeart/2005/8/layout/chevron2"/>
    <dgm:cxn modelId="{E9983EB2-FDDC-4E43-91B2-F48D99A0C335}" type="presParOf" srcId="{29ADEBBC-8D75-4C9A-BBAD-6450948857A0}" destId="{2DC62FBE-AC93-4F26-935A-9036877FA3FD}" srcOrd="0" destOrd="0" presId="urn:microsoft.com/office/officeart/2005/8/layout/chevron2"/>
    <dgm:cxn modelId="{B031D0E2-54EA-4DD3-A20A-4583CD902108}" type="presParOf" srcId="{29ADEBBC-8D75-4C9A-BBAD-6450948857A0}" destId="{A3921A6D-C894-4C72-AA74-8CC826DB4394}" srcOrd="1" destOrd="0" presId="urn:microsoft.com/office/officeart/2005/8/layout/chevron2"/>
    <dgm:cxn modelId="{D332E0FC-2632-4B32-95D6-1F104995D385}" type="presParOf" srcId="{7D7B7436-3C1E-4296-83DA-A9026FC6DE93}" destId="{E8CFC518-D813-49B3-AFCA-9EFBB8B79CDD}" srcOrd="1" destOrd="0" presId="urn:microsoft.com/office/officeart/2005/8/layout/chevron2"/>
    <dgm:cxn modelId="{78444321-BE9F-44A4-B3BC-EF9821F66AD5}" type="presParOf" srcId="{7D7B7436-3C1E-4296-83DA-A9026FC6DE93}" destId="{43134CBE-4B4D-479D-88D0-A9E8711D95E9}" srcOrd="2" destOrd="0" presId="urn:microsoft.com/office/officeart/2005/8/layout/chevron2"/>
    <dgm:cxn modelId="{7D3BE2A1-6A6C-4615-8F75-E965620DCEA8}" type="presParOf" srcId="{43134CBE-4B4D-479D-88D0-A9E8711D95E9}" destId="{EC2FF19F-3698-407F-865A-7896AD6FFD0A}" srcOrd="0" destOrd="0" presId="urn:microsoft.com/office/officeart/2005/8/layout/chevron2"/>
    <dgm:cxn modelId="{A41A9585-857D-46FE-8F50-3D5477E79438}" type="presParOf" srcId="{43134CBE-4B4D-479D-88D0-A9E8711D95E9}" destId="{FC6EFB5F-80CD-42A7-9ED9-C47163DBF7A8}" srcOrd="1" destOrd="0" presId="urn:microsoft.com/office/officeart/2005/8/layout/chevron2"/>
    <dgm:cxn modelId="{1F76F33B-AE0D-4647-92A3-1A8E64E15286}" type="presParOf" srcId="{7D7B7436-3C1E-4296-83DA-A9026FC6DE93}" destId="{909CCEC2-40E1-4F70-9276-8F0A506E6F63}" srcOrd="3" destOrd="0" presId="urn:microsoft.com/office/officeart/2005/8/layout/chevron2"/>
    <dgm:cxn modelId="{7A638AF6-A2B5-46EF-B8C8-BF41E489D7EA}" type="presParOf" srcId="{7D7B7436-3C1E-4296-83DA-A9026FC6DE93}" destId="{DC38E13B-7D20-4C02-B118-5EB0D79A6F61}" srcOrd="4" destOrd="0" presId="urn:microsoft.com/office/officeart/2005/8/layout/chevron2"/>
    <dgm:cxn modelId="{BBA1F515-6EBA-4D52-B0B2-24D85CC6F903}" type="presParOf" srcId="{DC38E13B-7D20-4C02-B118-5EB0D79A6F61}" destId="{F50E7F6C-1DE0-4D98-971A-0F1B35D05644}" srcOrd="0" destOrd="0" presId="urn:microsoft.com/office/officeart/2005/8/layout/chevron2"/>
    <dgm:cxn modelId="{5B635558-ADF9-4D1F-B17B-612E193C4042}" type="presParOf" srcId="{DC38E13B-7D20-4C02-B118-5EB0D79A6F61}" destId="{190D28D1-977E-4594-BDAF-B7E5B377A56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AB2087-7478-4550-94B6-5E8D9CEAADC9}" type="doc">
      <dgm:prSet loTypeId="urn:microsoft.com/office/officeart/2005/8/layout/equation2" loCatId="process" qsTypeId="urn:microsoft.com/office/officeart/2005/8/quickstyle/simple1" qsCatId="simple" csTypeId="urn:microsoft.com/office/officeart/2005/8/colors/accent6_4" csCatId="accent6" phldr="1"/>
      <dgm:spPr/>
    </dgm:pt>
    <dgm:pt modelId="{3F364E62-8590-4EAD-AB1B-7045A699EF5D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La ubicación del tema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B4B3776-0C04-4081-ABF0-72C5222D3121}" type="parTrans" cxnId="{5A33E7F2-CA49-47E5-9B2C-727BBA16180B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1D84995-9EC1-4F54-826E-CB60D6395EAA}" type="sibTrans" cxnId="{5A33E7F2-CA49-47E5-9B2C-727BBA16180B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9C53E8A-557E-4672-9DB9-B89CE2D56666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Recortes de la realidad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7DDD58A-2512-4A8B-ADAC-D5730E3C6598}" type="parTrans" cxnId="{6BEC09F3-CA6B-43C4-BF95-CF908A0919EF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AB93904-DA4B-412D-89CA-BCB45E8E0868}" type="sibTrans" cxnId="{6BEC09F3-CA6B-43C4-BF95-CF908A0919EF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805B22A-62BE-4B94-88C8-4E4922B45342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Campo problemático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A9BE568-E273-4DB7-9EE3-51FD02DB873F}" type="parTrans" cxnId="{B854755E-5040-408E-A65C-018EA4BBD7CF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FDFF67B-F754-4CB9-8CFB-FE77119A238D}" type="sibTrans" cxnId="{B854755E-5040-408E-A65C-018EA4BBD7CF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15FC1A1-7694-470D-8323-FBE2F9930E00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Análisis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6A55F37-61BD-4A9D-91C8-1B69044E3BA6}" type="parTrans" cxnId="{3505DFBB-DDE6-446B-859F-E3AFBEF33A00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7603390-3E86-4F43-92FA-C007943FA82E}" type="sibTrans" cxnId="{3505DFBB-DDE6-446B-859F-E3AFBEF33A00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62990EE-F6D0-415B-BE86-EA109DF26FF5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Líneas de trabajo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95D4A59-9987-4D11-AAD4-3BB98F41B015}" type="parTrans" cxnId="{FABE82CB-1712-44F6-B945-0865EBB0BB16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2057B78-ED05-4001-A229-DE169F80B13B}" type="sibTrans" cxnId="{FABE82CB-1712-44F6-B945-0865EBB0BB16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B940474-FB6B-4E62-81F7-C7B6EB902BD3}" type="pres">
      <dgm:prSet presAssocID="{9BAB2087-7478-4550-94B6-5E8D9CEAADC9}" presName="Name0" presStyleCnt="0">
        <dgm:presLayoutVars>
          <dgm:dir/>
          <dgm:resizeHandles val="exact"/>
        </dgm:presLayoutVars>
      </dgm:prSet>
      <dgm:spPr/>
    </dgm:pt>
    <dgm:pt modelId="{2BAFA136-AA98-4555-94D5-2EB5DC998C38}" type="pres">
      <dgm:prSet presAssocID="{9BAB2087-7478-4550-94B6-5E8D9CEAADC9}" presName="vNodes" presStyleCnt="0"/>
      <dgm:spPr/>
    </dgm:pt>
    <dgm:pt modelId="{B17F4D95-3EDA-42D2-AFDB-811DE3E14B49}" type="pres">
      <dgm:prSet presAssocID="{3F364E62-8590-4EAD-AB1B-7045A699EF5D}" presName="node" presStyleLbl="node1" presStyleIdx="0" presStyleCnt="5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533E50-0001-44DB-A07F-12CA243BBFFE}" type="pres">
      <dgm:prSet presAssocID="{51D84995-9EC1-4F54-826E-CB60D6395EAA}" presName="spacerT" presStyleCnt="0"/>
      <dgm:spPr/>
    </dgm:pt>
    <dgm:pt modelId="{C2FF0738-B442-46DF-AE50-95C32B99F34B}" type="pres">
      <dgm:prSet presAssocID="{51D84995-9EC1-4F54-826E-CB60D6395EAA}" presName="sibTrans" presStyleLbl="sibTrans2D1" presStyleIdx="0" presStyleCnt="4" custScaleX="2000000" custScaleY="2000000"/>
      <dgm:spPr/>
      <dgm:t>
        <a:bodyPr/>
        <a:lstStyle/>
        <a:p>
          <a:endParaRPr lang="es-MX"/>
        </a:p>
      </dgm:t>
    </dgm:pt>
    <dgm:pt modelId="{E98F1660-83A0-451A-B6A3-44AE6FF1D5E3}" type="pres">
      <dgm:prSet presAssocID="{51D84995-9EC1-4F54-826E-CB60D6395EAA}" presName="spacerB" presStyleCnt="0"/>
      <dgm:spPr/>
    </dgm:pt>
    <dgm:pt modelId="{EB2D072F-5C32-4932-8F83-21B1059DCA7E}" type="pres">
      <dgm:prSet presAssocID="{D9C53E8A-557E-4672-9DB9-B89CE2D56666}" presName="node" presStyleLbl="node1" presStyleIdx="1" presStyleCnt="5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A20E1C-C845-42CF-9F15-3682B049215C}" type="pres">
      <dgm:prSet presAssocID="{1AB93904-DA4B-412D-89CA-BCB45E8E0868}" presName="spacerT" presStyleCnt="0"/>
      <dgm:spPr/>
    </dgm:pt>
    <dgm:pt modelId="{930B9DC6-7772-4F6A-81E5-67E0C773541B}" type="pres">
      <dgm:prSet presAssocID="{1AB93904-DA4B-412D-89CA-BCB45E8E0868}" presName="sibTrans" presStyleLbl="sibTrans2D1" presStyleIdx="1" presStyleCnt="4" custScaleX="2000000" custScaleY="2000000"/>
      <dgm:spPr/>
      <dgm:t>
        <a:bodyPr/>
        <a:lstStyle/>
        <a:p>
          <a:endParaRPr lang="es-MX"/>
        </a:p>
      </dgm:t>
    </dgm:pt>
    <dgm:pt modelId="{28E02989-8763-4A26-A1F3-860039F1E4B5}" type="pres">
      <dgm:prSet presAssocID="{1AB93904-DA4B-412D-89CA-BCB45E8E0868}" presName="spacerB" presStyleCnt="0"/>
      <dgm:spPr/>
    </dgm:pt>
    <dgm:pt modelId="{87A5D509-BD18-444A-9534-1DC8FB84F141}" type="pres">
      <dgm:prSet presAssocID="{015FC1A1-7694-470D-8323-FBE2F9930E00}" presName="node" presStyleLbl="node1" presStyleIdx="2" presStyleCnt="5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A08628-A7E0-4F17-B102-E5004FDCA3DF}" type="pres">
      <dgm:prSet presAssocID="{67603390-3E86-4F43-92FA-C007943FA82E}" presName="spacerT" presStyleCnt="0"/>
      <dgm:spPr/>
    </dgm:pt>
    <dgm:pt modelId="{F23F1CCA-2AE0-4345-97EE-9700E4B1F87A}" type="pres">
      <dgm:prSet presAssocID="{67603390-3E86-4F43-92FA-C007943FA82E}" presName="sibTrans" presStyleLbl="sibTrans2D1" presStyleIdx="2" presStyleCnt="4" custScaleX="2000000" custScaleY="2000000"/>
      <dgm:spPr/>
      <dgm:t>
        <a:bodyPr/>
        <a:lstStyle/>
        <a:p>
          <a:endParaRPr lang="es-MX"/>
        </a:p>
      </dgm:t>
    </dgm:pt>
    <dgm:pt modelId="{8211F6DC-8938-473E-A714-22BA5EB6996C}" type="pres">
      <dgm:prSet presAssocID="{67603390-3E86-4F43-92FA-C007943FA82E}" presName="spacerB" presStyleCnt="0"/>
      <dgm:spPr/>
    </dgm:pt>
    <dgm:pt modelId="{C0E0DFFF-1229-43F3-ABD1-A15F4CD98E4F}" type="pres">
      <dgm:prSet presAssocID="{762990EE-F6D0-415B-BE86-EA109DF26FF5}" presName="node" presStyleLbl="node1" presStyleIdx="3" presStyleCnt="5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24BB86-CE21-4C58-AFA3-51B6C22EF032}" type="pres">
      <dgm:prSet presAssocID="{9BAB2087-7478-4550-94B6-5E8D9CEAADC9}" presName="sibTransLast" presStyleLbl="sibTrans2D1" presStyleIdx="3" presStyleCnt="4" custScaleX="162367" custScaleY="146614"/>
      <dgm:spPr/>
      <dgm:t>
        <a:bodyPr/>
        <a:lstStyle/>
        <a:p>
          <a:endParaRPr lang="es-MX"/>
        </a:p>
      </dgm:t>
    </dgm:pt>
    <dgm:pt modelId="{2032771C-B167-4496-AD5F-EDA169877D03}" type="pres">
      <dgm:prSet presAssocID="{9BAB2087-7478-4550-94B6-5E8D9CEAADC9}" presName="connectorText" presStyleLbl="sibTrans2D1" presStyleIdx="3" presStyleCnt="4"/>
      <dgm:spPr/>
      <dgm:t>
        <a:bodyPr/>
        <a:lstStyle/>
        <a:p>
          <a:endParaRPr lang="es-MX"/>
        </a:p>
      </dgm:t>
    </dgm:pt>
    <dgm:pt modelId="{9EF00900-0837-406B-8A8D-A1A1EB0E510B}" type="pres">
      <dgm:prSet presAssocID="{9BAB2087-7478-4550-94B6-5E8D9CEAADC9}" presName="lastNode" presStyleLbl="node1" presStyleIdx="4" presStyleCnt="5" custScaleX="2000000" custScaleY="2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82DF1CC-1250-4310-B9BA-01285FCC7DEF}" type="presOf" srcId="{D9C53E8A-557E-4672-9DB9-B89CE2D56666}" destId="{EB2D072F-5C32-4932-8F83-21B1059DCA7E}" srcOrd="0" destOrd="0" presId="urn:microsoft.com/office/officeart/2005/8/layout/equation2"/>
    <dgm:cxn modelId="{E3C68907-0079-4F49-962E-B3089984BAE1}" type="presOf" srcId="{3F364E62-8590-4EAD-AB1B-7045A699EF5D}" destId="{B17F4D95-3EDA-42D2-AFDB-811DE3E14B49}" srcOrd="0" destOrd="0" presId="urn:microsoft.com/office/officeart/2005/8/layout/equation2"/>
    <dgm:cxn modelId="{1BCF7F4B-CD5D-41C0-8B74-4CD0CC1B4EB1}" type="presOf" srcId="{015FC1A1-7694-470D-8323-FBE2F9930E00}" destId="{87A5D509-BD18-444A-9534-1DC8FB84F141}" srcOrd="0" destOrd="0" presId="urn:microsoft.com/office/officeart/2005/8/layout/equation2"/>
    <dgm:cxn modelId="{C4563C14-FF73-407E-BC5C-06605A4CFB4E}" type="presOf" srcId="{E805B22A-62BE-4B94-88C8-4E4922B45342}" destId="{9EF00900-0837-406B-8A8D-A1A1EB0E510B}" srcOrd="0" destOrd="0" presId="urn:microsoft.com/office/officeart/2005/8/layout/equation2"/>
    <dgm:cxn modelId="{162321DE-48DA-42BB-B3A1-BA17AD52439D}" type="presOf" srcId="{762990EE-F6D0-415B-BE86-EA109DF26FF5}" destId="{C0E0DFFF-1229-43F3-ABD1-A15F4CD98E4F}" srcOrd="0" destOrd="0" presId="urn:microsoft.com/office/officeart/2005/8/layout/equation2"/>
    <dgm:cxn modelId="{6BEC09F3-CA6B-43C4-BF95-CF908A0919EF}" srcId="{9BAB2087-7478-4550-94B6-5E8D9CEAADC9}" destId="{D9C53E8A-557E-4672-9DB9-B89CE2D56666}" srcOrd="1" destOrd="0" parTransId="{67DDD58A-2512-4A8B-ADAC-D5730E3C6598}" sibTransId="{1AB93904-DA4B-412D-89CA-BCB45E8E0868}"/>
    <dgm:cxn modelId="{B854755E-5040-408E-A65C-018EA4BBD7CF}" srcId="{9BAB2087-7478-4550-94B6-5E8D9CEAADC9}" destId="{E805B22A-62BE-4B94-88C8-4E4922B45342}" srcOrd="4" destOrd="0" parTransId="{EA9BE568-E273-4DB7-9EE3-51FD02DB873F}" sibTransId="{6FDFF67B-F754-4CB9-8CFB-FE77119A238D}"/>
    <dgm:cxn modelId="{AB95C6FC-3F10-4842-B367-8422A5D3AD0F}" type="presOf" srcId="{51D84995-9EC1-4F54-826E-CB60D6395EAA}" destId="{C2FF0738-B442-46DF-AE50-95C32B99F34B}" srcOrd="0" destOrd="0" presId="urn:microsoft.com/office/officeart/2005/8/layout/equation2"/>
    <dgm:cxn modelId="{0440B0F8-3D8B-4CFB-805C-B341B0793D9E}" type="presOf" srcId="{E2057B78-ED05-4001-A229-DE169F80B13B}" destId="{0624BB86-CE21-4C58-AFA3-51B6C22EF032}" srcOrd="0" destOrd="0" presId="urn:microsoft.com/office/officeart/2005/8/layout/equation2"/>
    <dgm:cxn modelId="{FABE82CB-1712-44F6-B945-0865EBB0BB16}" srcId="{9BAB2087-7478-4550-94B6-5E8D9CEAADC9}" destId="{762990EE-F6D0-415B-BE86-EA109DF26FF5}" srcOrd="3" destOrd="0" parTransId="{095D4A59-9987-4D11-AAD4-3BB98F41B015}" sibTransId="{E2057B78-ED05-4001-A229-DE169F80B13B}"/>
    <dgm:cxn modelId="{8FFBAF28-9203-4B96-A045-CE383926BEAB}" type="presOf" srcId="{67603390-3E86-4F43-92FA-C007943FA82E}" destId="{F23F1CCA-2AE0-4345-97EE-9700E4B1F87A}" srcOrd="0" destOrd="0" presId="urn:microsoft.com/office/officeart/2005/8/layout/equation2"/>
    <dgm:cxn modelId="{DD28E009-A5ED-41A5-BD1A-132BDD14D494}" type="presOf" srcId="{1AB93904-DA4B-412D-89CA-BCB45E8E0868}" destId="{930B9DC6-7772-4F6A-81E5-67E0C773541B}" srcOrd="0" destOrd="0" presId="urn:microsoft.com/office/officeart/2005/8/layout/equation2"/>
    <dgm:cxn modelId="{EC7A1809-2239-4A9F-9FF6-B6CCBF010E62}" type="presOf" srcId="{9BAB2087-7478-4550-94B6-5E8D9CEAADC9}" destId="{CB940474-FB6B-4E62-81F7-C7B6EB902BD3}" srcOrd="0" destOrd="0" presId="urn:microsoft.com/office/officeart/2005/8/layout/equation2"/>
    <dgm:cxn modelId="{5A33E7F2-CA49-47E5-9B2C-727BBA16180B}" srcId="{9BAB2087-7478-4550-94B6-5E8D9CEAADC9}" destId="{3F364E62-8590-4EAD-AB1B-7045A699EF5D}" srcOrd="0" destOrd="0" parTransId="{3B4B3776-0C04-4081-ABF0-72C5222D3121}" sibTransId="{51D84995-9EC1-4F54-826E-CB60D6395EAA}"/>
    <dgm:cxn modelId="{3505DFBB-DDE6-446B-859F-E3AFBEF33A00}" srcId="{9BAB2087-7478-4550-94B6-5E8D9CEAADC9}" destId="{015FC1A1-7694-470D-8323-FBE2F9930E00}" srcOrd="2" destOrd="0" parTransId="{26A55F37-61BD-4A9D-91C8-1B69044E3BA6}" sibTransId="{67603390-3E86-4F43-92FA-C007943FA82E}"/>
    <dgm:cxn modelId="{7A1FEBB0-0007-4AA3-AC61-9367F4B94F62}" type="presOf" srcId="{E2057B78-ED05-4001-A229-DE169F80B13B}" destId="{2032771C-B167-4496-AD5F-EDA169877D03}" srcOrd="1" destOrd="0" presId="urn:microsoft.com/office/officeart/2005/8/layout/equation2"/>
    <dgm:cxn modelId="{62AD85E4-8C3A-4BF1-9840-37CE69A7F6C1}" type="presParOf" srcId="{CB940474-FB6B-4E62-81F7-C7B6EB902BD3}" destId="{2BAFA136-AA98-4555-94D5-2EB5DC998C38}" srcOrd="0" destOrd="0" presId="urn:microsoft.com/office/officeart/2005/8/layout/equation2"/>
    <dgm:cxn modelId="{5BCA4328-140C-456F-B0D5-C0D3DE0EC11A}" type="presParOf" srcId="{2BAFA136-AA98-4555-94D5-2EB5DC998C38}" destId="{B17F4D95-3EDA-42D2-AFDB-811DE3E14B49}" srcOrd="0" destOrd="0" presId="urn:microsoft.com/office/officeart/2005/8/layout/equation2"/>
    <dgm:cxn modelId="{28C75A16-1C33-480F-9591-464839314D2F}" type="presParOf" srcId="{2BAFA136-AA98-4555-94D5-2EB5DC998C38}" destId="{A2533E50-0001-44DB-A07F-12CA243BBFFE}" srcOrd="1" destOrd="0" presId="urn:microsoft.com/office/officeart/2005/8/layout/equation2"/>
    <dgm:cxn modelId="{FE05C83A-1BF1-4975-8540-6DE32E73401B}" type="presParOf" srcId="{2BAFA136-AA98-4555-94D5-2EB5DC998C38}" destId="{C2FF0738-B442-46DF-AE50-95C32B99F34B}" srcOrd="2" destOrd="0" presId="urn:microsoft.com/office/officeart/2005/8/layout/equation2"/>
    <dgm:cxn modelId="{353FED30-CB1F-4F04-97F0-2B4788639505}" type="presParOf" srcId="{2BAFA136-AA98-4555-94D5-2EB5DC998C38}" destId="{E98F1660-83A0-451A-B6A3-44AE6FF1D5E3}" srcOrd="3" destOrd="0" presId="urn:microsoft.com/office/officeart/2005/8/layout/equation2"/>
    <dgm:cxn modelId="{A381C4D4-7D09-4494-9B7F-720735E57672}" type="presParOf" srcId="{2BAFA136-AA98-4555-94D5-2EB5DC998C38}" destId="{EB2D072F-5C32-4932-8F83-21B1059DCA7E}" srcOrd="4" destOrd="0" presId="urn:microsoft.com/office/officeart/2005/8/layout/equation2"/>
    <dgm:cxn modelId="{1D15A4B2-CD54-4DAA-956F-FA4EBE8A90AB}" type="presParOf" srcId="{2BAFA136-AA98-4555-94D5-2EB5DC998C38}" destId="{CDA20E1C-C845-42CF-9F15-3682B049215C}" srcOrd="5" destOrd="0" presId="urn:microsoft.com/office/officeart/2005/8/layout/equation2"/>
    <dgm:cxn modelId="{828EDA1F-1888-4756-9318-1305B11668C6}" type="presParOf" srcId="{2BAFA136-AA98-4555-94D5-2EB5DC998C38}" destId="{930B9DC6-7772-4F6A-81E5-67E0C773541B}" srcOrd="6" destOrd="0" presId="urn:microsoft.com/office/officeart/2005/8/layout/equation2"/>
    <dgm:cxn modelId="{6AEA1403-1602-4E4B-BD82-61F8A7438A5F}" type="presParOf" srcId="{2BAFA136-AA98-4555-94D5-2EB5DC998C38}" destId="{28E02989-8763-4A26-A1F3-860039F1E4B5}" srcOrd="7" destOrd="0" presId="urn:microsoft.com/office/officeart/2005/8/layout/equation2"/>
    <dgm:cxn modelId="{35DDF66E-9E66-473B-8723-01217113949A}" type="presParOf" srcId="{2BAFA136-AA98-4555-94D5-2EB5DC998C38}" destId="{87A5D509-BD18-444A-9534-1DC8FB84F141}" srcOrd="8" destOrd="0" presId="urn:microsoft.com/office/officeart/2005/8/layout/equation2"/>
    <dgm:cxn modelId="{4B298761-9AEC-4909-B74D-F7E4478537C9}" type="presParOf" srcId="{2BAFA136-AA98-4555-94D5-2EB5DC998C38}" destId="{AFA08628-A7E0-4F17-B102-E5004FDCA3DF}" srcOrd="9" destOrd="0" presId="urn:microsoft.com/office/officeart/2005/8/layout/equation2"/>
    <dgm:cxn modelId="{603741F3-A33F-477C-B3B6-C40FEFC3885B}" type="presParOf" srcId="{2BAFA136-AA98-4555-94D5-2EB5DC998C38}" destId="{F23F1CCA-2AE0-4345-97EE-9700E4B1F87A}" srcOrd="10" destOrd="0" presId="urn:microsoft.com/office/officeart/2005/8/layout/equation2"/>
    <dgm:cxn modelId="{764AC8F9-068D-4B0D-9113-7560C4323D2B}" type="presParOf" srcId="{2BAFA136-AA98-4555-94D5-2EB5DC998C38}" destId="{8211F6DC-8938-473E-A714-22BA5EB6996C}" srcOrd="11" destOrd="0" presId="urn:microsoft.com/office/officeart/2005/8/layout/equation2"/>
    <dgm:cxn modelId="{96D29F83-7F16-4283-A783-FE2C1F1C743E}" type="presParOf" srcId="{2BAFA136-AA98-4555-94D5-2EB5DC998C38}" destId="{C0E0DFFF-1229-43F3-ABD1-A15F4CD98E4F}" srcOrd="12" destOrd="0" presId="urn:microsoft.com/office/officeart/2005/8/layout/equation2"/>
    <dgm:cxn modelId="{37863BAF-AB62-4B63-9CFE-4F3788C86838}" type="presParOf" srcId="{CB940474-FB6B-4E62-81F7-C7B6EB902BD3}" destId="{0624BB86-CE21-4C58-AFA3-51B6C22EF032}" srcOrd="1" destOrd="0" presId="urn:microsoft.com/office/officeart/2005/8/layout/equation2"/>
    <dgm:cxn modelId="{CAB67A66-AEDC-4E58-B8F6-C9D0098E7CE8}" type="presParOf" srcId="{0624BB86-CE21-4C58-AFA3-51B6C22EF032}" destId="{2032771C-B167-4496-AD5F-EDA169877D03}" srcOrd="0" destOrd="0" presId="urn:microsoft.com/office/officeart/2005/8/layout/equation2"/>
    <dgm:cxn modelId="{9DCDA775-6B78-424A-971D-84A66C9C12E8}" type="presParOf" srcId="{CB940474-FB6B-4E62-81F7-C7B6EB902BD3}" destId="{9EF00900-0837-406B-8A8D-A1A1EB0E510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A52967-C9E5-4D46-BBA7-DA1CB8D40264}" type="doc">
      <dgm:prSet loTypeId="urn:microsoft.com/office/officeart/2005/8/layout/process1" loCatId="process" qsTypeId="urn:microsoft.com/office/officeart/2005/8/quickstyle/simple1" qsCatId="simple" csTypeId="urn:microsoft.com/office/officeart/2005/8/colors/accent2_3" csCatId="accent2" phldr="1"/>
      <dgm:spPr/>
    </dgm:pt>
    <dgm:pt modelId="{E2535132-B39D-4225-9B01-BFF3A3B57051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Plantear una pregunta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1519A5D-9FBE-4C8A-9886-840A9A24886B}" type="parTrans" cxnId="{C0A98F3A-2858-48B3-A607-F180B3D57B5E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F0B6267-525D-4F0B-852D-FB9AC708E2C2}" type="sibTrans" cxnId="{C0A98F3A-2858-48B3-A607-F180B3D57B5E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2D8D4C7-57F1-4B5A-A476-3F9E3CA38676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Plantear un objetivo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1BCB0F1-DE58-4BD3-AB39-39F312D5514B}" type="parTrans" cxnId="{78550649-7C13-4E2F-947D-1D1657830910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71FD2EF-0C3F-4BCF-BE3F-9389F1B1D62C}" type="sibTrans" cxnId="{78550649-7C13-4E2F-947D-1D1657830910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0F63014-08C8-4B27-A82F-D9DC9A89BADD}">
      <dgm:prSet phldrT="[Texto]"/>
      <dgm:spPr/>
      <dgm:t>
        <a:bodyPr/>
        <a:lstStyle/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Establecer la</a:t>
          </a:r>
        </a:p>
        <a:p>
          <a:r>
            <a:rPr lang="es-MX" b="1" smtClean="0">
              <a:solidFill>
                <a:schemeClr val="tx1"/>
              </a:solidFill>
              <a:latin typeface="Century Gothic" panose="020B0502020202020204" pitchFamily="34" charset="0"/>
            </a:rPr>
            <a:t>Metodología </a:t>
          </a:r>
          <a:endParaRPr lang="es-MX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BEA9788-D7A8-4D9C-8DF8-9965B58138D1}" type="parTrans" cxnId="{A9C6D6CA-4AF1-4428-8C87-F818CCAC6E15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5E52989-EDFB-4E00-8462-D5861A5F3943}" type="sibTrans" cxnId="{A9C6D6CA-4AF1-4428-8C87-F818CCAC6E15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FE70A39-7682-4BAE-B58D-22BFCAEFA28C}" type="pres">
      <dgm:prSet presAssocID="{04A52967-C9E5-4D46-BBA7-DA1CB8D40264}" presName="Name0" presStyleCnt="0">
        <dgm:presLayoutVars>
          <dgm:dir/>
          <dgm:resizeHandles val="exact"/>
        </dgm:presLayoutVars>
      </dgm:prSet>
      <dgm:spPr/>
    </dgm:pt>
    <dgm:pt modelId="{75385A27-F761-48C3-9910-6C4B4F4F2496}" type="pres">
      <dgm:prSet presAssocID="{E2535132-B39D-4225-9B01-BFF3A3B5705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F15F69F-4228-4101-8137-F08E8B75B5A1}" type="pres">
      <dgm:prSet presAssocID="{4F0B6267-525D-4F0B-852D-FB9AC708E2C2}" presName="sibTrans" presStyleLbl="sibTrans2D1" presStyleIdx="0" presStyleCnt="2"/>
      <dgm:spPr/>
      <dgm:t>
        <a:bodyPr/>
        <a:lstStyle/>
        <a:p>
          <a:endParaRPr lang="es-MX"/>
        </a:p>
      </dgm:t>
    </dgm:pt>
    <dgm:pt modelId="{04B99827-0C0E-4CD3-8F92-5444B04BC76B}" type="pres">
      <dgm:prSet presAssocID="{4F0B6267-525D-4F0B-852D-FB9AC708E2C2}" presName="connectorText" presStyleLbl="sibTrans2D1" presStyleIdx="0" presStyleCnt="2"/>
      <dgm:spPr/>
      <dgm:t>
        <a:bodyPr/>
        <a:lstStyle/>
        <a:p>
          <a:endParaRPr lang="es-MX"/>
        </a:p>
      </dgm:t>
    </dgm:pt>
    <dgm:pt modelId="{2DDC6C31-F539-44A9-ABBD-C67FC7E9BCE3}" type="pres">
      <dgm:prSet presAssocID="{B2D8D4C7-57F1-4B5A-A476-3F9E3CA3867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CDF3F7-BB0C-439F-AC1F-AF1C954B778B}" type="pres">
      <dgm:prSet presAssocID="{E71FD2EF-0C3F-4BCF-BE3F-9389F1B1D62C}" presName="sibTrans" presStyleLbl="sibTrans2D1" presStyleIdx="1" presStyleCnt="2"/>
      <dgm:spPr/>
      <dgm:t>
        <a:bodyPr/>
        <a:lstStyle/>
        <a:p>
          <a:endParaRPr lang="es-MX"/>
        </a:p>
      </dgm:t>
    </dgm:pt>
    <dgm:pt modelId="{066972F6-B607-473E-8FC0-013E941A0D9D}" type="pres">
      <dgm:prSet presAssocID="{E71FD2EF-0C3F-4BCF-BE3F-9389F1B1D62C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5ADF6EDE-1A51-42B7-9A67-99DAC1639773}" type="pres">
      <dgm:prSet presAssocID="{20F63014-08C8-4B27-A82F-D9DC9A89BAD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ED09862-403E-4ADE-B938-ECF2006DD950}" type="presOf" srcId="{4F0B6267-525D-4F0B-852D-FB9AC708E2C2}" destId="{04B99827-0C0E-4CD3-8F92-5444B04BC76B}" srcOrd="1" destOrd="0" presId="urn:microsoft.com/office/officeart/2005/8/layout/process1"/>
    <dgm:cxn modelId="{78550649-7C13-4E2F-947D-1D1657830910}" srcId="{04A52967-C9E5-4D46-BBA7-DA1CB8D40264}" destId="{B2D8D4C7-57F1-4B5A-A476-3F9E3CA38676}" srcOrd="1" destOrd="0" parTransId="{91BCB0F1-DE58-4BD3-AB39-39F312D5514B}" sibTransId="{E71FD2EF-0C3F-4BCF-BE3F-9389F1B1D62C}"/>
    <dgm:cxn modelId="{DCEEA630-81F4-41A7-BC12-C1143F020C17}" type="presOf" srcId="{20F63014-08C8-4B27-A82F-D9DC9A89BADD}" destId="{5ADF6EDE-1A51-42B7-9A67-99DAC1639773}" srcOrd="0" destOrd="0" presId="urn:microsoft.com/office/officeart/2005/8/layout/process1"/>
    <dgm:cxn modelId="{46B2B28D-E4EE-482D-9F7C-B7E3EE681D4A}" type="presOf" srcId="{E2535132-B39D-4225-9B01-BFF3A3B57051}" destId="{75385A27-F761-48C3-9910-6C4B4F4F2496}" srcOrd="0" destOrd="0" presId="urn:microsoft.com/office/officeart/2005/8/layout/process1"/>
    <dgm:cxn modelId="{0FA223E3-297C-4C20-9E74-F860D6DBDC40}" type="presOf" srcId="{4F0B6267-525D-4F0B-852D-FB9AC708E2C2}" destId="{2F15F69F-4228-4101-8137-F08E8B75B5A1}" srcOrd="0" destOrd="0" presId="urn:microsoft.com/office/officeart/2005/8/layout/process1"/>
    <dgm:cxn modelId="{97B9AF19-FAE1-4DEC-9A8E-060D4F6D37AB}" type="presOf" srcId="{04A52967-C9E5-4D46-BBA7-DA1CB8D40264}" destId="{BFE70A39-7682-4BAE-B58D-22BFCAEFA28C}" srcOrd="0" destOrd="0" presId="urn:microsoft.com/office/officeart/2005/8/layout/process1"/>
    <dgm:cxn modelId="{A9C6D6CA-4AF1-4428-8C87-F818CCAC6E15}" srcId="{04A52967-C9E5-4D46-BBA7-DA1CB8D40264}" destId="{20F63014-08C8-4B27-A82F-D9DC9A89BADD}" srcOrd="2" destOrd="0" parTransId="{9BEA9788-D7A8-4D9C-8DF8-9965B58138D1}" sibTransId="{B5E52989-EDFB-4E00-8462-D5861A5F3943}"/>
    <dgm:cxn modelId="{DBB717B5-1A77-4106-BCAC-783C3749CFCB}" type="presOf" srcId="{E71FD2EF-0C3F-4BCF-BE3F-9389F1B1D62C}" destId="{066972F6-B607-473E-8FC0-013E941A0D9D}" srcOrd="1" destOrd="0" presId="urn:microsoft.com/office/officeart/2005/8/layout/process1"/>
    <dgm:cxn modelId="{12351ECB-66AC-4112-98FF-0B0A091D4060}" type="presOf" srcId="{E71FD2EF-0C3F-4BCF-BE3F-9389F1B1D62C}" destId="{31CDF3F7-BB0C-439F-AC1F-AF1C954B778B}" srcOrd="0" destOrd="0" presId="urn:microsoft.com/office/officeart/2005/8/layout/process1"/>
    <dgm:cxn modelId="{C0A98F3A-2858-48B3-A607-F180B3D57B5E}" srcId="{04A52967-C9E5-4D46-BBA7-DA1CB8D40264}" destId="{E2535132-B39D-4225-9B01-BFF3A3B57051}" srcOrd="0" destOrd="0" parTransId="{91519A5D-9FBE-4C8A-9886-840A9A24886B}" sibTransId="{4F0B6267-525D-4F0B-852D-FB9AC708E2C2}"/>
    <dgm:cxn modelId="{AD303A36-698F-4EB2-9D24-13BA828DDFEF}" type="presOf" srcId="{B2D8D4C7-57F1-4B5A-A476-3F9E3CA38676}" destId="{2DDC6C31-F539-44A9-ABBD-C67FC7E9BCE3}" srcOrd="0" destOrd="0" presId="urn:microsoft.com/office/officeart/2005/8/layout/process1"/>
    <dgm:cxn modelId="{1769F27B-55B7-4306-81CB-8A1812864E65}" type="presParOf" srcId="{BFE70A39-7682-4BAE-B58D-22BFCAEFA28C}" destId="{75385A27-F761-48C3-9910-6C4B4F4F2496}" srcOrd="0" destOrd="0" presId="urn:microsoft.com/office/officeart/2005/8/layout/process1"/>
    <dgm:cxn modelId="{EBB28976-1F57-47F6-BBD5-5D14B0A513B9}" type="presParOf" srcId="{BFE70A39-7682-4BAE-B58D-22BFCAEFA28C}" destId="{2F15F69F-4228-4101-8137-F08E8B75B5A1}" srcOrd="1" destOrd="0" presId="urn:microsoft.com/office/officeart/2005/8/layout/process1"/>
    <dgm:cxn modelId="{1A1F1DEA-87BB-4298-9C5D-544BD80B1FAD}" type="presParOf" srcId="{2F15F69F-4228-4101-8137-F08E8B75B5A1}" destId="{04B99827-0C0E-4CD3-8F92-5444B04BC76B}" srcOrd="0" destOrd="0" presId="urn:microsoft.com/office/officeart/2005/8/layout/process1"/>
    <dgm:cxn modelId="{F2F8581E-FDBF-4CB5-A608-FCE386DADF18}" type="presParOf" srcId="{BFE70A39-7682-4BAE-B58D-22BFCAEFA28C}" destId="{2DDC6C31-F539-44A9-ABBD-C67FC7E9BCE3}" srcOrd="2" destOrd="0" presId="urn:microsoft.com/office/officeart/2005/8/layout/process1"/>
    <dgm:cxn modelId="{DA327B5B-675A-41CB-8D73-3136DF779233}" type="presParOf" srcId="{BFE70A39-7682-4BAE-B58D-22BFCAEFA28C}" destId="{31CDF3F7-BB0C-439F-AC1F-AF1C954B778B}" srcOrd="3" destOrd="0" presId="urn:microsoft.com/office/officeart/2005/8/layout/process1"/>
    <dgm:cxn modelId="{FB1405B7-503A-4B09-87C8-1EF0F0140044}" type="presParOf" srcId="{31CDF3F7-BB0C-439F-AC1F-AF1C954B778B}" destId="{066972F6-B607-473E-8FC0-013E941A0D9D}" srcOrd="0" destOrd="0" presId="urn:microsoft.com/office/officeart/2005/8/layout/process1"/>
    <dgm:cxn modelId="{05CE5B58-716E-4CFC-B312-CD1267631478}" type="presParOf" srcId="{BFE70A39-7682-4BAE-B58D-22BFCAEFA28C}" destId="{5ADF6EDE-1A51-42B7-9A67-99DAC163977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E75679-CC70-4DDB-8F9B-7634ABCC011C}" type="doc">
      <dgm:prSet loTypeId="urn:microsoft.com/office/officeart/2005/8/layout/bProcess4" loCatId="process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s-MX"/>
        </a:p>
      </dgm:t>
    </dgm:pt>
    <dgm:pt modelId="{C9198BC0-E8AE-4BB0-A4AC-B5E875A3AA78}">
      <dgm:prSet phldrT="[Texto]" custT="1"/>
      <dgm:spPr/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Century Gothic" panose="020B0502020202020204" pitchFamily="34" charset="0"/>
            </a:rPr>
            <a:t>Apropiarse y reconstruir ideas de otros</a:t>
          </a:r>
          <a:endParaRPr lang="es-MX" sz="2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95EA669-60DE-4994-9B51-74D763E5D510}" type="parTrans" cxnId="{D827BEB6-F1A3-40FC-AC3B-438134ED4C01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1275AB8-D1D4-4DCF-8713-0C84E6ECEA2D}" type="sibTrans" cxnId="{D827BEB6-F1A3-40FC-AC3B-438134ED4C01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78521A5-6772-44F5-A072-9640FB76318C}">
      <dgm:prSet phldrT="[Texto]" custT="1"/>
      <dgm:spPr/>
      <dgm:t>
        <a:bodyPr/>
        <a:lstStyle/>
        <a:p>
          <a:r>
            <a:rPr lang="es-MX" sz="2000" smtClean="0">
              <a:solidFill>
                <a:schemeClr val="tx1"/>
              </a:solidFill>
              <a:latin typeface="Century Gothic" panose="020B0502020202020204" pitchFamily="34" charset="0"/>
            </a:rPr>
            <a:t>Organizar, exponer y defenderlas lógicamente (justificación)</a:t>
          </a:r>
          <a:endParaRPr lang="es-MX" sz="2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B21FB71-E83F-4688-9CEC-CE23BA0BDA10}" type="parTrans" cxnId="{040AB8FA-750B-4C3F-9E87-6512E1791937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F8076AB-A3A5-404F-84A0-D03975E414C0}" type="sibTrans" cxnId="{040AB8FA-750B-4C3F-9E87-6512E1791937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F74B9DB-5AF7-4A1F-B363-136828B5547F}">
      <dgm:prSet phldrT="[Texto]" custT="1"/>
      <dgm:spPr/>
      <dgm:t>
        <a:bodyPr/>
        <a:lstStyle/>
        <a:p>
          <a:r>
            <a:rPr lang="es-MX" sz="2000" smtClean="0">
              <a:solidFill>
                <a:schemeClr val="tx1"/>
              </a:solidFill>
              <a:latin typeface="Century Gothic" panose="020B0502020202020204" pitchFamily="34" charset="0"/>
            </a:rPr>
            <a:t>Problematizar </a:t>
          </a:r>
          <a:endParaRPr lang="es-MX" sz="2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2D9159F-E7A0-44B9-A449-6F48DD58AC44}" type="parTrans" cxnId="{3791A1A3-F9D6-49EC-9D6A-EC1E25FD59A2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C9D7397-8801-4D00-A0C4-3DFE79A570A1}" type="sibTrans" cxnId="{3791A1A3-F9D6-49EC-9D6A-EC1E25FD59A2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A6DA0B5-6BD5-46D1-83C7-8FB6D692F662}">
      <dgm:prSet custT="1"/>
      <dgm:spPr/>
      <dgm:t>
        <a:bodyPr/>
        <a:lstStyle/>
        <a:p>
          <a:r>
            <a:rPr lang="es-MX" sz="2000" smtClean="0">
              <a:solidFill>
                <a:schemeClr val="tx1"/>
              </a:solidFill>
              <a:latin typeface="Century Gothic" panose="020B0502020202020204" pitchFamily="34" charset="0"/>
            </a:rPr>
            <a:t>Generar ideas</a:t>
          </a:r>
          <a:endParaRPr lang="es-MX" sz="2000" dirty="0" smtClean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8903CAC-604F-44BC-BCCA-A79134ECC9FB}" type="parTrans" cxnId="{95BE0720-820D-4165-8249-CCC18FDC3AC8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DFCE090-61B7-4642-9CCE-7ABB67EBE159}" type="sibTrans" cxnId="{95BE0720-820D-4165-8249-CCC18FDC3AC8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666B941-2703-4DAB-8662-DCB75810D92D}">
      <dgm:prSet phldrT="[Texto]" custT="1"/>
      <dgm:spPr/>
      <dgm:t>
        <a:bodyPr/>
        <a:lstStyle/>
        <a:p>
          <a:r>
            <a:rPr lang="es-MX" sz="2000" smtClean="0">
              <a:solidFill>
                <a:schemeClr val="tx1"/>
              </a:solidFill>
              <a:latin typeface="Century Gothic" panose="020B0502020202020204" pitchFamily="34" charset="0"/>
            </a:rPr>
            <a:t>Realizar síntesis conceptuales creativas</a:t>
          </a:r>
          <a:endParaRPr lang="es-MX" sz="20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4EB119A-9ECB-4FCF-8A14-3A894EBEF9FC}" type="parTrans" cxnId="{6D0692DA-E893-466B-B8D2-19E758280231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935E2CA-D353-4667-829F-421D8B152F5C}" type="sibTrans" cxnId="{6D0692DA-E893-466B-B8D2-19E758280231}">
      <dgm:prSet/>
      <dgm:spPr/>
      <dgm:t>
        <a:bodyPr/>
        <a:lstStyle/>
        <a:p>
          <a:endParaRPr lang="es-MX" sz="200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8A16E5F-671D-4473-B870-85EBA6C41513}" type="pres">
      <dgm:prSet presAssocID="{ECE75679-CC70-4DDB-8F9B-7634ABCC011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B873FD3F-C02B-4A5D-9B21-FA34472E2BE6}" type="pres">
      <dgm:prSet presAssocID="{C9198BC0-E8AE-4BB0-A4AC-B5E875A3AA78}" presName="compNode" presStyleCnt="0"/>
      <dgm:spPr/>
      <dgm:t>
        <a:bodyPr/>
        <a:lstStyle/>
        <a:p>
          <a:endParaRPr lang="es-MX"/>
        </a:p>
      </dgm:t>
    </dgm:pt>
    <dgm:pt modelId="{F42D1568-D700-444D-BF28-CAEA0083DA1E}" type="pres">
      <dgm:prSet presAssocID="{C9198BC0-E8AE-4BB0-A4AC-B5E875A3AA78}" presName="dummyConnPt" presStyleCnt="0"/>
      <dgm:spPr/>
      <dgm:t>
        <a:bodyPr/>
        <a:lstStyle/>
        <a:p>
          <a:endParaRPr lang="es-MX"/>
        </a:p>
      </dgm:t>
    </dgm:pt>
    <dgm:pt modelId="{A3FFFA36-C2A4-4EF9-BDC1-EB85D8B0ADD4}" type="pres">
      <dgm:prSet presAssocID="{C9198BC0-E8AE-4BB0-A4AC-B5E875A3AA7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4E5366-6128-49F2-97F8-BE8CCE0C168C}" type="pres">
      <dgm:prSet presAssocID="{81275AB8-D1D4-4DCF-8713-0C84E6ECEA2D}" presName="sibTrans" presStyleLbl="bgSibTrans2D1" presStyleIdx="0" presStyleCnt="4"/>
      <dgm:spPr/>
      <dgm:t>
        <a:bodyPr/>
        <a:lstStyle/>
        <a:p>
          <a:endParaRPr lang="es-MX"/>
        </a:p>
      </dgm:t>
    </dgm:pt>
    <dgm:pt modelId="{54803CC6-8F9D-4C4E-B0D2-6A276E746F6E}" type="pres">
      <dgm:prSet presAssocID="{3A6DA0B5-6BD5-46D1-83C7-8FB6D692F662}" presName="compNode" presStyleCnt="0"/>
      <dgm:spPr/>
      <dgm:t>
        <a:bodyPr/>
        <a:lstStyle/>
        <a:p>
          <a:endParaRPr lang="es-MX"/>
        </a:p>
      </dgm:t>
    </dgm:pt>
    <dgm:pt modelId="{B4735ED2-0084-4B5E-B01A-4E0C6F6D4D05}" type="pres">
      <dgm:prSet presAssocID="{3A6DA0B5-6BD5-46D1-83C7-8FB6D692F662}" presName="dummyConnPt" presStyleCnt="0"/>
      <dgm:spPr/>
      <dgm:t>
        <a:bodyPr/>
        <a:lstStyle/>
        <a:p>
          <a:endParaRPr lang="es-MX"/>
        </a:p>
      </dgm:t>
    </dgm:pt>
    <dgm:pt modelId="{242232DB-0621-4559-BCBF-193E09EAF58B}" type="pres">
      <dgm:prSet presAssocID="{3A6DA0B5-6BD5-46D1-83C7-8FB6D692F662}" presName="node" presStyleLbl="node1" presStyleIdx="1" presStyleCnt="5" custLinFactNeighborY="-81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083257-E926-46F7-B8C6-9F38528E1B49}" type="pres">
      <dgm:prSet presAssocID="{BDFCE090-61B7-4642-9CCE-7ABB67EBE159}" presName="sibTrans" presStyleLbl="bgSibTrans2D1" presStyleIdx="1" presStyleCnt="4"/>
      <dgm:spPr/>
      <dgm:t>
        <a:bodyPr/>
        <a:lstStyle/>
        <a:p>
          <a:endParaRPr lang="es-MX"/>
        </a:p>
      </dgm:t>
    </dgm:pt>
    <dgm:pt modelId="{1065A6D3-E11F-47C1-8FC5-57A250A2A952}" type="pres">
      <dgm:prSet presAssocID="{378521A5-6772-44F5-A072-9640FB76318C}" presName="compNode" presStyleCnt="0"/>
      <dgm:spPr/>
      <dgm:t>
        <a:bodyPr/>
        <a:lstStyle/>
        <a:p>
          <a:endParaRPr lang="es-MX"/>
        </a:p>
      </dgm:t>
    </dgm:pt>
    <dgm:pt modelId="{19888C65-3FB4-41F3-A5FB-2B3F3C0AE38D}" type="pres">
      <dgm:prSet presAssocID="{378521A5-6772-44F5-A072-9640FB76318C}" presName="dummyConnPt" presStyleCnt="0"/>
      <dgm:spPr/>
      <dgm:t>
        <a:bodyPr/>
        <a:lstStyle/>
        <a:p>
          <a:endParaRPr lang="es-MX"/>
        </a:p>
      </dgm:t>
    </dgm:pt>
    <dgm:pt modelId="{F2AD01E5-F651-4CF1-AF47-10EA1FBED041}" type="pres">
      <dgm:prSet presAssocID="{378521A5-6772-44F5-A072-9640FB76318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CF4EAE-AE36-4EA3-83A1-29BC430E8B97}" type="pres">
      <dgm:prSet presAssocID="{AF8076AB-A3A5-404F-84A0-D03975E414C0}" presName="sibTrans" presStyleLbl="bgSibTrans2D1" presStyleIdx="2" presStyleCnt="4"/>
      <dgm:spPr/>
      <dgm:t>
        <a:bodyPr/>
        <a:lstStyle/>
        <a:p>
          <a:endParaRPr lang="es-MX"/>
        </a:p>
      </dgm:t>
    </dgm:pt>
    <dgm:pt modelId="{28ABBC27-2944-47D1-955A-BF295878613D}" type="pres">
      <dgm:prSet presAssocID="{6F74B9DB-5AF7-4A1F-B363-136828B5547F}" presName="compNode" presStyleCnt="0"/>
      <dgm:spPr/>
      <dgm:t>
        <a:bodyPr/>
        <a:lstStyle/>
        <a:p>
          <a:endParaRPr lang="es-MX"/>
        </a:p>
      </dgm:t>
    </dgm:pt>
    <dgm:pt modelId="{E52DEB74-F454-4484-967B-00C9222EB21D}" type="pres">
      <dgm:prSet presAssocID="{6F74B9DB-5AF7-4A1F-B363-136828B5547F}" presName="dummyConnPt" presStyleCnt="0"/>
      <dgm:spPr/>
      <dgm:t>
        <a:bodyPr/>
        <a:lstStyle/>
        <a:p>
          <a:endParaRPr lang="es-MX"/>
        </a:p>
      </dgm:t>
    </dgm:pt>
    <dgm:pt modelId="{DC37391A-7C15-4A86-8172-A1DB4476522D}" type="pres">
      <dgm:prSet presAssocID="{6F74B9DB-5AF7-4A1F-B363-136828B5547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133604-757F-46DA-A83C-70EF3A112A66}" type="pres">
      <dgm:prSet presAssocID="{5C9D7397-8801-4D00-A0C4-3DFE79A570A1}" presName="sibTrans" presStyleLbl="bgSibTrans2D1" presStyleIdx="3" presStyleCnt="4"/>
      <dgm:spPr/>
      <dgm:t>
        <a:bodyPr/>
        <a:lstStyle/>
        <a:p>
          <a:endParaRPr lang="es-MX"/>
        </a:p>
      </dgm:t>
    </dgm:pt>
    <dgm:pt modelId="{927ABF0C-727D-4E18-A5C8-FC1E6AFF1B3E}" type="pres">
      <dgm:prSet presAssocID="{C666B941-2703-4DAB-8662-DCB75810D92D}" presName="compNode" presStyleCnt="0"/>
      <dgm:spPr/>
      <dgm:t>
        <a:bodyPr/>
        <a:lstStyle/>
        <a:p>
          <a:endParaRPr lang="es-MX"/>
        </a:p>
      </dgm:t>
    </dgm:pt>
    <dgm:pt modelId="{5B5D5EE0-407C-4576-BAC8-25CE390F4E24}" type="pres">
      <dgm:prSet presAssocID="{C666B941-2703-4DAB-8662-DCB75810D92D}" presName="dummyConnPt" presStyleCnt="0"/>
      <dgm:spPr/>
      <dgm:t>
        <a:bodyPr/>
        <a:lstStyle/>
        <a:p>
          <a:endParaRPr lang="es-MX"/>
        </a:p>
      </dgm:t>
    </dgm:pt>
    <dgm:pt modelId="{4F169B11-6342-464C-B441-520768C22622}" type="pres">
      <dgm:prSet presAssocID="{C666B941-2703-4DAB-8662-DCB75810D92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5BE0720-820D-4165-8249-CCC18FDC3AC8}" srcId="{ECE75679-CC70-4DDB-8F9B-7634ABCC011C}" destId="{3A6DA0B5-6BD5-46D1-83C7-8FB6D692F662}" srcOrd="1" destOrd="0" parTransId="{D8903CAC-604F-44BC-BCCA-A79134ECC9FB}" sibTransId="{BDFCE090-61B7-4642-9CCE-7ABB67EBE159}"/>
    <dgm:cxn modelId="{6D0692DA-E893-466B-B8D2-19E758280231}" srcId="{ECE75679-CC70-4DDB-8F9B-7634ABCC011C}" destId="{C666B941-2703-4DAB-8662-DCB75810D92D}" srcOrd="4" destOrd="0" parTransId="{F4EB119A-9ECB-4FCF-8A14-3A894EBEF9FC}" sibTransId="{0935E2CA-D353-4667-829F-421D8B152F5C}"/>
    <dgm:cxn modelId="{000E68E7-7C23-444C-B918-CFC3D457AEDC}" type="presOf" srcId="{3A6DA0B5-6BD5-46D1-83C7-8FB6D692F662}" destId="{242232DB-0621-4559-BCBF-193E09EAF58B}" srcOrd="0" destOrd="0" presId="urn:microsoft.com/office/officeart/2005/8/layout/bProcess4"/>
    <dgm:cxn modelId="{FC4B3F91-B072-458C-A0DA-230D35493B03}" type="presOf" srcId="{378521A5-6772-44F5-A072-9640FB76318C}" destId="{F2AD01E5-F651-4CF1-AF47-10EA1FBED041}" srcOrd="0" destOrd="0" presId="urn:microsoft.com/office/officeart/2005/8/layout/bProcess4"/>
    <dgm:cxn modelId="{D827BEB6-F1A3-40FC-AC3B-438134ED4C01}" srcId="{ECE75679-CC70-4DDB-8F9B-7634ABCC011C}" destId="{C9198BC0-E8AE-4BB0-A4AC-B5E875A3AA78}" srcOrd="0" destOrd="0" parTransId="{095EA669-60DE-4994-9B51-74D763E5D510}" sibTransId="{81275AB8-D1D4-4DCF-8713-0C84E6ECEA2D}"/>
    <dgm:cxn modelId="{3791A1A3-F9D6-49EC-9D6A-EC1E25FD59A2}" srcId="{ECE75679-CC70-4DDB-8F9B-7634ABCC011C}" destId="{6F74B9DB-5AF7-4A1F-B363-136828B5547F}" srcOrd="3" destOrd="0" parTransId="{C2D9159F-E7A0-44B9-A449-6F48DD58AC44}" sibTransId="{5C9D7397-8801-4D00-A0C4-3DFE79A570A1}"/>
    <dgm:cxn modelId="{CF6ED2AA-416A-4045-B90F-A64F4309A123}" type="presOf" srcId="{6F74B9DB-5AF7-4A1F-B363-136828B5547F}" destId="{DC37391A-7C15-4A86-8172-A1DB4476522D}" srcOrd="0" destOrd="0" presId="urn:microsoft.com/office/officeart/2005/8/layout/bProcess4"/>
    <dgm:cxn modelId="{F7C6E041-E6AB-45A1-838E-5A6299DEF345}" type="presOf" srcId="{5C9D7397-8801-4D00-A0C4-3DFE79A570A1}" destId="{56133604-757F-46DA-A83C-70EF3A112A66}" srcOrd="0" destOrd="0" presId="urn:microsoft.com/office/officeart/2005/8/layout/bProcess4"/>
    <dgm:cxn modelId="{57955B2A-4F6D-4429-AB51-B82771768FAA}" type="presOf" srcId="{C9198BC0-E8AE-4BB0-A4AC-B5E875A3AA78}" destId="{A3FFFA36-C2A4-4EF9-BDC1-EB85D8B0ADD4}" srcOrd="0" destOrd="0" presId="urn:microsoft.com/office/officeart/2005/8/layout/bProcess4"/>
    <dgm:cxn modelId="{3846F79D-421D-476B-87BB-9739E916A285}" type="presOf" srcId="{BDFCE090-61B7-4642-9CCE-7ABB67EBE159}" destId="{E7083257-E926-46F7-B8C6-9F38528E1B49}" srcOrd="0" destOrd="0" presId="urn:microsoft.com/office/officeart/2005/8/layout/bProcess4"/>
    <dgm:cxn modelId="{940FDC6E-72F3-4436-BEF2-F0F4AE79174E}" type="presOf" srcId="{ECE75679-CC70-4DDB-8F9B-7634ABCC011C}" destId="{18A16E5F-671D-4473-B870-85EBA6C41513}" srcOrd="0" destOrd="0" presId="urn:microsoft.com/office/officeart/2005/8/layout/bProcess4"/>
    <dgm:cxn modelId="{9299566D-2015-493C-94C5-CEFA051DDD32}" type="presOf" srcId="{AF8076AB-A3A5-404F-84A0-D03975E414C0}" destId="{7CCF4EAE-AE36-4EA3-83A1-29BC430E8B97}" srcOrd="0" destOrd="0" presId="urn:microsoft.com/office/officeart/2005/8/layout/bProcess4"/>
    <dgm:cxn modelId="{C8D35C1B-A5ED-4D62-91CD-4C76F02AA6C5}" type="presOf" srcId="{81275AB8-D1D4-4DCF-8713-0C84E6ECEA2D}" destId="{DF4E5366-6128-49F2-97F8-BE8CCE0C168C}" srcOrd="0" destOrd="0" presId="urn:microsoft.com/office/officeart/2005/8/layout/bProcess4"/>
    <dgm:cxn modelId="{21B911BD-3074-4DDA-82B7-5A63EBF2B694}" type="presOf" srcId="{C666B941-2703-4DAB-8662-DCB75810D92D}" destId="{4F169B11-6342-464C-B441-520768C22622}" srcOrd="0" destOrd="0" presId="urn:microsoft.com/office/officeart/2005/8/layout/bProcess4"/>
    <dgm:cxn modelId="{040AB8FA-750B-4C3F-9E87-6512E1791937}" srcId="{ECE75679-CC70-4DDB-8F9B-7634ABCC011C}" destId="{378521A5-6772-44F5-A072-9640FB76318C}" srcOrd="2" destOrd="0" parTransId="{0B21FB71-E83F-4688-9CEC-CE23BA0BDA10}" sibTransId="{AF8076AB-A3A5-404F-84A0-D03975E414C0}"/>
    <dgm:cxn modelId="{A8F1F0CB-411B-46D6-813B-8540235AF785}" type="presParOf" srcId="{18A16E5F-671D-4473-B870-85EBA6C41513}" destId="{B873FD3F-C02B-4A5D-9B21-FA34472E2BE6}" srcOrd="0" destOrd="0" presId="urn:microsoft.com/office/officeart/2005/8/layout/bProcess4"/>
    <dgm:cxn modelId="{FC6D9404-A7F1-4B45-ACCC-7539ACE97A7A}" type="presParOf" srcId="{B873FD3F-C02B-4A5D-9B21-FA34472E2BE6}" destId="{F42D1568-D700-444D-BF28-CAEA0083DA1E}" srcOrd="0" destOrd="0" presId="urn:microsoft.com/office/officeart/2005/8/layout/bProcess4"/>
    <dgm:cxn modelId="{C9F0A4C1-CF1B-4486-BBB8-CD20C252089B}" type="presParOf" srcId="{B873FD3F-C02B-4A5D-9B21-FA34472E2BE6}" destId="{A3FFFA36-C2A4-4EF9-BDC1-EB85D8B0ADD4}" srcOrd="1" destOrd="0" presId="urn:microsoft.com/office/officeart/2005/8/layout/bProcess4"/>
    <dgm:cxn modelId="{88107D5B-5FB3-4D37-8DE6-4E0F9B1CCB55}" type="presParOf" srcId="{18A16E5F-671D-4473-B870-85EBA6C41513}" destId="{DF4E5366-6128-49F2-97F8-BE8CCE0C168C}" srcOrd="1" destOrd="0" presId="urn:microsoft.com/office/officeart/2005/8/layout/bProcess4"/>
    <dgm:cxn modelId="{A8A3A195-15C1-4A56-BE52-F0904655DF40}" type="presParOf" srcId="{18A16E5F-671D-4473-B870-85EBA6C41513}" destId="{54803CC6-8F9D-4C4E-B0D2-6A276E746F6E}" srcOrd="2" destOrd="0" presId="urn:microsoft.com/office/officeart/2005/8/layout/bProcess4"/>
    <dgm:cxn modelId="{78A7E77C-3071-4FD1-877A-7D7026D29614}" type="presParOf" srcId="{54803CC6-8F9D-4C4E-B0D2-6A276E746F6E}" destId="{B4735ED2-0084-4B5E-B01A-4E0C6F6D4D05}" srcOrd="0" destOrd="0" presId="urn:microsoft.com/office/officeart/2005/8/layout/bProcess4"/>
    <dgm:cxn modelId="{63B41C74-4348-408A-A4AA-D7887CA701D2}" type="presParOf" srcId="{54803CC6-8F9D-4C4E-B0D2-6A276E746F6E}" destId="{242232DB-0621-4559-BCBF-193E09EAF58B}" srcOrd="1" destOrd="0" presId="urn:microsoft.com/office/officeart/2005/8/layout/bProcess4"/>
    <dgm:cxn modelId="{2E69E3E1-86A4-483D-BCF9-768913794E45}" type="presParOf" srcId="{18A16E5F-671D-4473-B870-85EBA6C41513}" destId="{E7083257-E926-46F7-B8C6-9F38528E1B49}" srcOrd="3" destOrd="0" presId="urn:microsoft.com/office/officeart/2005/8/layout/bProcess4"/>
    <dgm:cxn modelId="{D7523299-11BF-432B-9A9E-1D95D3364602}" type="presParOf" srcId="{18A16E5F-671D-4473-B870-85EBA6C41513}" destId="{1065A6D3-E11F-47C1-8FC5-57A250A2A952}" srcOrd="4" destOrd="0" presId="urn:microsoft.com/office/officeart/2005/8/layout/bProcess4"/>
    <dgm:cxn modelId="{99F08241-A5BA-4D96-A6A0-8EC7162F000E}" type="presParOf" srcId="{1065A6D3-E11F-47C1-8FC5-57A250A2A952}" destId="{19888C65-3FB4-41F3-A5FB-2B3F3C0AE38D}" srcOrd="0" destOrd="0" presId="urn:microsoft.com/office/officeart/2005/8/layout/bProcess4"/>
    <dgm:cxn modelId="{448CBA37-E7C6-4217-A1A2-BDB810624D00}" type="presParOf" srcId="{1065A6D3-E11F-47C1-8FC5-57A250A2A952}" destId="{F2AD01E5-F651-4CF1-AF47-10EA1FBED041}" srcOrd="1" destOrd="0" presId="urn:microsoft.com/office/officeart/2005/8/layout/bProcess4"/>
    <dgm:cxn modelId="{4D51ACBB-EAEE-4BDA-A363-A69D21EEF64B}" type="presParOf" srcId="{18A16E5F-671D-4473-B870-85EBA6C41513}" destId="{7CCF4EAE-AE36-4EA3-83A1-29BC430E8B97}" srcOrd="5" destOrd="0" presId="urn:microsoft.com/office/officeart/2005/8/layout/bProcess4"/>
    <dgm:cxn modelId="{D55AE375-8E82-4EA6-979F-27141C97B902}" type="presParOf" srcId="{18A16E5F-671D-4473-B870-85EBA6C41513}" destId="{28ABBC27-2944-47D1-955A-BF295878613D}" srcOrd="6" destOrd="0" presId="urn:microsoft.com/office/officeart/2005/8/layout/bProcess4"/>
    <dgm:cxn modelId="{E7187F62-4BA9-4957-83B4-A2B9EAE061FA}" type="presParOf" srcId="{28ABBC27-2944-47D1-955A-BF295878613D}" destId="{E52DEB74-F454-4484-967B-00C9222EB21D}" srcOrd="0" destOrd="0" presId="urn:microsoft.com/office/officeart/2005/8/layout/bProcess4"/>
    <dgm:cxn modelId="{3C57F6E2-BB62-4E77-B442-C884D4BD834B}" type="presParOf" srcId="{28ABBC27-2944-47D1-955A-BF295878613D}" destId="{DC37391A-7C15-4A86-8172-A1DB4476522D}" srcOrd="1" destOrd="0" presId="urn:microsoft.com/office/officeart/2005/8/layout/bProcess4"/>
    <dgm:cxn modelId="{DBCA3A0C-E2F8-4C67-9AD3-C3427945F3FA}" type="presParOf" srcId="{18A16E5F-671D-4473-B870-85EBA6C41513}" destId="{56133604-757F-46DA-A83C-70EF3A112A66}" srcOrd="7" destOrd="0" presId="urn:microsoft.com/office/officeart/2005/8/layout/bProcess4"/>
    <dgm:cxn modelId="{F78CBC48-CBD0-41F5-9079-D26BAD1079F4}" type="presParOf" srcId="{18A16E5F-671D-4473-B870-85EBA6C41513}" destId="{927ABF0C-727D-4E18-A5C8-FC1E6AFF1B3E}" srcOrd="8" destOrd="0" presId="urn:microsoft.com/office/officeart/2005/8/layout/bProcess4"/>
    <dgm:cxn modelId="{1329D5A1-5438-4674-868E-88332F5540BD}" type="presParOf" srcId="{927ABF0C-727D-4E18-A5C8-FC1E6AFF1B3E}" destId="{5B5D5EE0-407C-4576-BAC8-25CE390F4E24}" srcOrd="0" destOrd="0" presId="urn:microsoft.com/office/officeart/2005/8/layout/bProcess4"/>
    <dgm:cxn modelId="{32497C63-7547-499A-AF06-78063662558D}" type="presParOf" srcId="{927ABF0C-727D-4E18-A5C8-FC1E6AFF1B3E}" destId="{4F169B11-6342-464C-B441-520768C2262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8EEBFA-A47C-4800-A8E5-0B7ABEF2A050}" type="doc">
      <dgm:prSet loTypeId="urn:microsoft.com/office/officeart/2005/8/layout/vProcess5" loCatId="process" qsTypeId="urn:microsoft.com/office/officeart/2005/8/quickstyle/simple1" qsCatId="simple" csTypeId="urn:microsoft.com/office/officeart/2005/8/colors/accent6_1" csCatId="accent6" phldr="1"/>
      <dgm:spPr/>
    </dgm:pt>
    <dgm:pt modelId="{DED40402-E3CC-4C00-9D1E-B9A3DA664484}">
      <dgm:prSet phldrT="[Texto]"/>
      <dgm:spPr/>
      <dgm:t>
        <a:bodyPr/>
        <a:lstStyle/>
        <a:p>
          <a:r>
            <a:rPr lang="es-MX" smtClean="0">
              <a:latin typeface="Century Gothic" panose="020B0502020202020204" pitchFamily="34" charset="0"/>
            </a:rPr>
            <a:t>Línea de investigación</a:t>
          </a:r>
          <a:endParaRPr lang="es-MX" dirty="0">
            <a:latin typeface="Century Gothic" panose="020B0502020202020204" pitchFamily="34" charset="0"/>
          </a:endParaRPr>
        </a:p>
      </dgm:t>
    </dgm:pt>
    <dgm:pt modelId="{BC6762B5-2CB7-4B14-AF5F-1D5C4CD2A844}" type="parTrans" cxnId="{1A39F878-D343-496A-996D-5B817DEC3B1F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697F82F-FD8D-4555-B190-7F69B7E83E06}" type="sibTrans" cxnId="{1A39F878-D343-496A-996D-5B817DEC3B1F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9107BB8-0136-44E3-84D3-FA465919DA90}">
      <dgm:prSet phldrT="[Texto]"/>
      <dgm:spPr/>
      <dgm:t>
        <a:bodyPr/>
        <a:lstStyle/>
        <a:p>
          <a:r>
            <a:rPr lang="es-MX" smtClean="0">
              <a:latin typeface="Century Gothic" panose="020B0502020202020204" pitchFamily="34" charset="0"/>
            </a:rPr>
            <a:t>Proyecto de investigación</a:t>
          </a:r>
          <a:endParaRPr lang="es-MX" dirty="0">
            <a:latin typeface="Century Gothic" panose="020B0502020202020204" pitchFamily="34" charset="0"/>
          </a:endParaRPr>
        </a:p>
      </dgm:t>
    </dgm:pt>
    <dgm:pt modelId="{467D3E86-DC5A-4A6B-B141-D8A38E35C888}" type="parTrans" cxnId="{AFA6DBDA-F0BA-48B6-AB53-D91CBEBF6F30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2C70CEF-1036-44C9-91E2-12DB93E1E3DE}" type="sibTrans" cxnId="{AFA6DBDA-F0BA-48B6-AB53-D91CBEBF6F30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16BF607-8161-426D-93FB-264128E02BE3}">
      <dgm:prSet phldrT="[Texto]"/>
      <dgm:spPr/>
      <dgm:t>
        <a:bodyPr/>
        <a:lstStyle/>
        <a:p>
          <a:r>
            <a:rPr lang="es-MX" smtClean="0">
              <a:latin typeface="Century Gothic" panose="020B0502020202020204" pitchFamily="34" charset="0"/>
            </a:rPr>
            <a:t>Producto</a:t>
          </a:r>
          <a:endParaRPr lang="es-MX" dirty="0">
            <a:latin typeface="Century Gothic" panose="020B0502020202020204" pitchFamily="34" charset="0"/>
          </a:endParaRPr>
        </a:p>
      </dgm:t>
    </dgm:pt>
    <dgm:pt modelId="{8EE992CA-41BE-42BE-BDA3-139BD1BF326F}" type="parTrans" cxnId="{5BB031B1-14CF-4076-9228-6B7F0DB177EB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7399BAE-D405-456F-9FC0-560982AF691C}" type="sibTrans" cxnId="{5BB031B1-14CF-4076-9228-6B7F0DB177EB}">
      <dgm:prSet/>
      <dgm:spPr/>
      <dgm:t>
        <a:bodyPr/>
        <a:lstStyle/>
        <a:p>
          <a:endParaRPr lang="es-MX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5D03899-3AD2-4FA2-B977-D33D1CE50C34}" type="pres">
      <dgm:prSet presAssocID="{878EEBFA-A47C-4800-A8E5-0B7ABEF2A050}" presName="outerComposite" presStyleCnt="0">
        <dgm:presLayoutVars>
          <dgm:chMax val="5"/>
          <dgm:dir/>
          <dgm:resizeHandles val="exact"/>
        </dgm:presLayoutVars>
      </dgm:prSet>
      <dgm:spPr/>
    </dgm:pt>
    <dgm:pt modelId="{CACDBC2F-AB02-44CF-9323-288765E57F2A}" type="pres">
      <dgm:prSet presAssocID="{878EEBFA-A47C-4800-A8E5-0B7ABEF2A050}" presName="dummyMaxCanvas" presStyleCnt="0">
        <dgm:presLayoutVars/>
      </dgm:prSet>
      <dgm:spPr/>
    </dgm:pt>
    <dgm:pt modelId="{B049CB8B-3A2F-45C1-BC4B-83AC91B6CE9C}" type="pres">
      <dgm:prSet presAssocID="{878EEBFA-A47C-4800-A8E5-0B7ABEF2A05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B339BB-2B8D-4075-B735-75EBA17DA17C}" type="pres">
      <dgm:prSet presAssocID="{878EEBFA-A47C-4800-A8E5-0B7ABEF2A05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7040D7-76B3-44B2-B5A6-C571678B2C0B}" type="pres">
      <dgm:prSet presAssocID="{878EEBFA-A47C-4800-A8E5-0B7ABEF2A05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BCECE5-1E3B-4FF3-BBC0-C76D4648E922}" type="pres">
      <dgm:prSet presAssocID="{878EEBFA-A47C-4800-A8E5-0B7ABEF2A05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33C0B0-1908-41D1-B1C7-12CF5343668F}" type="pres">
      <dgm:prSet presAssocID="{878EEBFA-A47C-4800-A8E5-0B7ABEF2A05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4764A8-AC79-466F-AC14-791A302FEAAB}" type="pres">
      <dgm:prSet presAssocID="{878EEBFA-A47C-4800-A8E5-0B7ABEF2A05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C9D29D-52DD-438B-9986-01A37930755E}" type="pres">
      <dgm:prSet presAssocID="{878EEBFA-A47C-4800-A8E5-0B7ABEF2A05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76081D-9FDB-45AD-9497-5F5E2BE323AA}" type="pres">
      <dgm:prSet presAssocID="{878EEBFA-A47C-4800-A8E5-0B7ABEF2A05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D690F88-48A4-4067-8FE8-0C0551C51829}" type="presOf" srcId="{DED40402-E3CC-4C00-9D1E-B9A3DA664484}" destId="{184764A8-AC79-466F-AC14-791A302FEAAB}" srcOrd="1" destOrd="0" presId="urn:microsoft.com/office/officeart/2005/8/layout/vProcess5"/>
    <dgm:cxn modelId="{89D4D311-9367-4214-A314-E74C62E62A3E}" type="presOf" srcId="{39107BB8-0136-44E3-84D3-FA465919DA90}" destId="{00C9D29D-52DD-438B-9986-01A37930755E}" srcOrd="1" destOrd="0" presId="urn:microsoft.com/office/officeart/2005/8/layout/vProcess5"/>
    <dgm:cxn modelId="{3A87DA3E-BBF1-4AFC-8282-91B18D1D40AE}" type="presOf" srcId="{1697F82F-FD8D-4555-B190-7F69B7E83E06}" destId="{3ABCECE5-1E3B-4FF3-BBC0-C76D4648E922}" srcOrd="0" destOrd="0" presId="urn:microsoft.com/office/officeart/2005/8/layout/vProcess5"/>
    <dgm:cxn modelId="{7AA167C2-1691-44B3-9B75-77469060ACC8}" type="presOf" srcId="{216BF607-8161-426D-93FB-264128E02BE3}" destId="{9676081D-9FDB-45AD-9497-5F5E2BE323AA}" srcOrd="1" destOrd="0" presId="urn:microsoft.com/office/officeart/2005/8/layout/vProcess5"/>
    <dgm:cxn modelId="{7F01A93E-BC79-468D-8380-A0A6951FE4F5}" type="presOf" srcId="{DED40402-E3CC-4C00-9D1E-B9A3DA664484}" destId="{B049CB8B-3A2F-45C1-BC4B-83AC91B6CE9C}" srcOrd="0" destOrd="0" presId="urn:microsoft.com/office/officeart/2005/8/layout/vProcess5"/>
    <dgm:cxn modelId="{CA0657D9-29B3-479E-9F91-A2638B6867F2}" type="presOf" srcId="{39107BB8-0136-44E3-84D3-FA465919DA90}" destId="{9FB339BB-2B8D-4075-B735-75EBA17DA17C}" srcOrd="0" destOrd="0" presId="urn:microsoft.com/office/officeart/2005/8/layout/vProcess5"/>
    <dgm:cxn modelId="{1A39F878-D343-496A-996D-5B817DEC3B1F}" srcId="{878EEBFA-A47C-4800-A8E5-0B7ABEF2A050}" destId="{DED40402-E3CC-4C00-9D1E-B9A3DA664484}" srcOrd="0" destOrd="0" parTransId="{BC6762B5-2CB7-4B14-AF5F-1D5C4CD2A844}" sibTransId="{1697F82F-FD8D-4555-B190-7F69B7E83E06}"/>
    <dgm:cxn modelId="{AFA6DBDA-F0BA-48B6-AB53-D91CBEBF6F30}" srcId="{878EEBFA-A47C-4800-A8E5-0B7ABEF2A050}" destId="{39107BB8-0136-44E3-84D3-FA465919DA90}" srcOrd="1" destOrd="0" parTransId="{467D3E86-DC5A-4A6B-B141-D8A38E35C888}" sibTransId="{92C70CEF-1036-44C9-91E2-12DB93E1E3DE}"/>
    <dgm:cxn modelId="{4CE8C134-E357-489E-98A0-F7FD46D16E79}" type="presOf" srcId="{878EEBFA-A47C-4800-A8E5-0B7ABEF2A050}" destId="{15D03899-3AD2-4FA2-B977-D33D1CE50C34}" srcOrd="0" destOrd="0" presId="urn:microsoft.com/office/officeart/2005/8/layout/vProcess5"/>
    <dgm:cxn modelId="{A3D49EAD-D5B5-4B07-8634-DA023DBAB253}" type="presOf" srcId="{216BF607-8161-426D-93FB-264128E02BE3}" destId="{1A7040D7-76B3-44B2-B5A6-C571678B2C0B}" srcOrd="0" destOrd="0" presId="urn:microsoft.com/office/officeart/2005/8/layout/vProcess5"/>
    <dgm:cxn modelId="{87032604-3CF5-49CE-930B-B8549355A947}" type="presOf" srcId="{92C70CEF-1036-44C9-91E2-12DB93E1E3DE}" destId="{3933C0B0-1908-41D1-B1C7-12CF5343668F}" srcOrd="0" destOrd="0" presId="urn:microsoft.com/office/officeart/2005/8/layout/vProcess5"/>
    <dgm:cxn modelId="{5BB031B1-14CF-4076-9228-6B7F0DB177EB}" srcId="{878EEBFA-A47C-4800-A8E5-0B7ABEF2A050}" destId="{216BF607-8161-426D-93FB-264128E02BE3}" srcOrd="2" destOrd="0" parTransId="{8EE992CA-41BE-42BE-BDA3-139BD1BF326F}" sibTransId="{C7399BAE-D405-456F-9FC0-560982AF691C}"/>
    <dgm:cxn modelId="{85948613-0E4F-46DB-92C1-CFE6E01F85CE}" type="presParOf" srcId="{15D03899-3AD2-4FA2-B977-D33D1CE50C34}" destId="{CACDBC2F-AB02-44CF-9323-288765E57F2A}" srcOrd="0" destOrd="0" presId="urn:microsoft.com/office/officeart/2005/8/layout/vProcess5"/>
    <dgm:cxn modelId="{5A59B182-3C23-4567-98A0-0CCC18C72718}" type="presParOf" srcId="{15D03899-3AD2-4FA2-B977-D33D1CE50C34}" destId="{B049CB8B-3A2F-45C1-BC4B-83AC91B6CE9C}" srcOrd="1" destOrd="0" presId="urn:microsoft.com/office/officeart/2005/8/layout/vProcess5"/>
    <dgm:cxn modelId="{470E58FC-B6B7-41A7-A803-4687084E47F5}" type="presParOf" srcId="{15D03899-3AD2-4FA2-B977-D33D1CE50C34}" destId="{9FB339BB-2B8D-4075-B735-75EBA17DA17C}" srcOrd="2" destOrd="0" presId="urn:microsoft.com/office/officeart/2005/8/layout/vProcess5"/>
    <dgm:cxn modelId="{1CF7635D-9F75-497F-BF12-B2A65DD2E4A5}" type="presParOf" srcId="{15D03899-3AD2-4FA2-B977-D33D1CE50C34}" destId="{1A7040D7-76B3-44B2-B5A6-C571678B2C0B}" srcOrd="3" destOrd="0" presId="urn:microsoft.com/office/officeart/2005/8/layout/vProcess5"/>
    <dgm:cxn modelId="{7BCBA797-1A36-4665-9863-E97AFFD4510F}" type="presParOf" srcId="{15D03899-3AD2-4FA2-B977-D33D1CE50C34}" destId="{3ABCECE5-1E3B-4FF3-BBC0-C76D4648E922}" srcOrd="4" destOrd="0" presId="urn:microsoft.com/office/officeart/2005/8/layout/vProcess5"/>
    <dgm:cxn modelId="{396E99FC-FB16-4BC2-A55D-36EBBDAC8C7F}" type="presParOf" srcId="{15D03899-3AD2-4FA2-B977-D33D1CE50C34}" destId="{3933C0B0-1908-41D1-B1C7-12CF5343668F}" srcOrd="5" destOrd="0" presId="urn:microsoft.com/office/officeart/2005/8/layout/vProcess5"/>
    <dgm:cxn modelId="{65081033-CF91-46B5-9798-2A012A049C85}" type="presParOf" srcId="{15D03899-3AD2-4FA2-B977-D33D1CE50C34}" destId="{184764A8-AC79-466F-AC14-791A302FEAAB}" srcOrd="6" destOrd="0" presId="urn:microsoft.com/office/officeart/2005/8/layout/vProcess5"/>
    <dgm:cxn modelId="{530C2FF4-D491-41D1-8BB8-D55762736CF0}" type="presParOf" srcId="{15D03899-3AD2-4FA2-B977-D33D1CE50C34}" destId="{00C9D29D-52DD-438B-9986-01A37930755E}" srcOrd="7" destOrd="0" presId="urn:microsoft.com/office/officeart/2005/8/layout/vProcess5"/>
    <dgm:cxn modelId="{145813EA-864A-4E8C-98BA-F6CB68C3A864}" type="presParOf" srcId="{15D03899-3AD2-4FA2-B977-D33D1CE50C34}" destId="{9676081D-9FDB-45AD-9497-5F5E2BE323A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437076-F8AD-4449-AF27-D7B78515BD69}">
      <dsp:nvSpPr>
        <dsp:cNvPr id="0" name=""/>
        <dsp:cNvSpPr/>
      </dsp:nvSpPr>
      <dsp:spPr>
        <a:xfrm>
          <a:off x="0" y="135"/>
          <a:ext cx="7310179" cy="896689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Construir y reconstruir al objeto mismo </a:t>
          </a:r>
          <a:r>
            <a:rPr lang="es-MX" sz="22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(Espinoza y Montes, 1997).</a:t>
          </a:r>
          <a:endParaRPr lang="es-MX" sz="22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135"/>
        <a:ext cx="7310179" cy="896689"/>
      </dsp:txXfrm>
    </dsp:sp>
    <dsp:sp modelId="{721BE192-9ED4-41C5-9E40-B0DAD1A47653}">
      <dsp:nvSpPr>
        <dsp:cNvPr id="0" name=""/>
        <dsp:cNvSpPr/>
      </dsp:nvSpPr>
      <dsp:spPr>
        <a:xfrm>
          <a:off x="0" y="907386"/>
          <a:ext cx="7310179" cy="896689"/>
        </a:xfrm>
        <a:prstGeom prst="roundRect">
          <a:avLst/>
        </a:prstGeom>
        <a:solidFill>
          <a:schemeClr val="accent6">
            <a:shade val="50000"/>
            <a:hueOff val="-184678"/>
            <a:satOff val="12312"/>
            <a:lumOff val="160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Delimitación espacio-temporal </a:t>
          </a:r>
          <a:r>
            <a:rPr lang="es-MX" sz="22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(Espinoza, 2005).</a:t>
          </a:r>
          <a:endParaRPr lang="es-MX" sz="22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907386"/>
        <a:ext cx="7310179" cy="896689"/>
      </dsp:txXfrm>
    </dsp:sp>
    <dsp:sp modelId="{61E2B73E-410A-4F0B-A157-2C693E5D5C19}">
      <dsp:nvSpPr>
        <dsp:cNvPr id="0" name=""/>
        <dsp:cNvSpPr/>
      </dsp:nvSpPr>
      <dsp:spPr>
        <a:xfrm>
          <a:off x="0" y="1814636"/>
          <a:ext cx="7310179" cy="896689"/>
        </a:xfrm>
        <a:prstGeom prst="roundRect">
          <a:avLst/>
        </a:prstGeom>
        <a:solidFill>
          <a:schemeClr val="accent6">
            <a:shade val="50000"/>
            <a:hueOff val="-369355"/>
            <a:satOff val="24624"/>
            <a:lumOff val="321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Reflexión de teorías </a:t>
          </a:r>
          <a:r>
            <a:rPr lang="es-MX" sz="22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(Rodríguez </a:t>
          </a:r>
          <a:r>
            <a:rPr lang="es-MX" sz="2200" i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et al., </a:t>
          </a:r>
          <a:r>
            <a:rPr lang="es-MX" sz="22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1996).</a:t>
          </a:r>
          <a:endParaRPr lang="es-MX" sz="22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1814636"/>
        <a:ext cx="7310179" cy="896689"/>
      </dsp:txXfrm>
    </dsp:sp>
    <dsp:sp modelId="{7AC67882-1C0F-45E2-98F9-D60880488BD6}">
      <dsp:nvSpPr>
        <dsp:cNvPr id="0" name=""/>
        <dsp:cNvSpPr/>
      </dsp:nvSpPr>
      <dsp:spPr>
        <a:xfrm>
          <a:off x="0" y="2721887"/>
          <a:ext cx="7310179" cy="896689"/>
        </a:xfrm>
        <a:prstGeom prst="roundRect">
          <a:avLst/>
        </a:prstGeom>
        <a:solidFill>
          <a:schemeClr val="accent6">
            <a:shade val="50000"/>
            <a:hueOff val="-369355"/>
            <a:satOff val="24624"/>
            <a:lumOff val="321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Dejar atrás las “prenociones”</a:t>
          </a:r>
          <a:r>
            <a:rPr lang="es-MX" sz="2200" b="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(</a:t>
          </a:r>
          <a:r>
            <a:rPr lang="es-MX" sz="22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mitos, así como las ideas que surjan directamente de los sentidos sin antes haberlas sometido al raciocinio o a la duda).</a:t>
          </a:r>
          <a:endParaRPr lang="es-MX" sz="22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2721887"/>
        <a:ext cx="7310179" cy="896689"/>
      </dsp:txXfrm>
    </dsp:sp>
    <dsp:sp modelId="{47967C2D-89B6-4411-9867-105186635FBE}">
      <dsp:nvSpPr>
        <dsp:cNvPr id="0" name=""/>
        <dsp:cNvSpPr/>
      </dsp:nvSpPr>
      <dsp:spPr>
        <a:xfrm>
          <a:off x="0" y="3629137"/>
          <a:ext cx="7310179" cy="896689"/>
        </a:xfrm>
        <a:prstGeom prst="roundRect">
          <a:avLst/>
        </a:prstGeom>
        <a:solidFill>
          <a:schemeClr val="accent6">
            <a:shade val="50000"/>
            <a:hueOff val="-184678"/>
            <a:satOff val="12312"/>
            <a:lumOff val="160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Establecer relación entre los hechos.</a:t>
          </a:r>
          <a:endParaRPr lang="es-MX" sz="22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3629137"/>
        <a:ext cx="7310179" cy="8966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F22CFC-491D-4B5F-8089-3A70B80FE144}">
      <dsp:nvSpPr>
        <dsp:cNvPr id="0" name=""/>
        <dsp:cNvSpPr/>
      </dsp:nvSpPr>
      <dsp:spPr>
        <a:xfrm>
          <a:off x="0" y="3763842"/>
          <a:ext cx="7056784" cy="1235377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Conocer la realidad implica</a:t>
          </a:r>
          <a:endParaRPr lang="es-MX" sz="20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3763842"/>
        <a:ext cx="7056784" cy="667103"/>
      </dsp:txXfrm>
    </dsp:sp>
    <dsp:sp modelId="{05862A13-5FCD-4D69-9557-E4D268B4DAE0}">
      <dsp:nvSpPr>
        <dsp:cNvPr id="0" name=""/>
        <dsp:cNvSpPr/>
      </dsp:nvSpPr>
      <dsp:spPr>
        <a:xfrm>
          <a:off x="0" y="4406239"/>
          <a:ext cx="3528391" cy="568273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>
              <a:latin typeface="Century Gothic" panose="020B0502020202020204" pitchFamily="34" charset="0"/>
            </a:rPr>
            <a:t>Construir marcos lógicos, teóricos, estratégicos</a:t>
          </a:r>
          <a:endParaRPr lang="es-MX" sz="2000" kern="1200" dirty="0">
            <a:latin typeface="Century Gothic" panose="020B0502020202020204" pitchFamily="34" charset="0"/>
          </a:endParaRPr>
        </a:p>
      </dsp:txBody>
      <dsp:txXfrm>
        <a:off x="0" y="4406239"/>
        <a:ext cx="3528391" cy="568273"/>
      </dsp:txXfrm>
    </dsp:sp>
    <dsp:sp modelId="{90CDA6E7-5067-4BFE-8E86-3FA9033E4D69}">
      <dsp:nvSpPr>
        <dsp:cNvPr id="0" name=""/>
        <dsp:cNvSpPr/>
      </dsp:nvSpPr>
      <dsp:spPr>
        <a:xfrm>
          <a:off x="3528392" y="4406239"/>
          <a:ext cx="3528391" cy="568273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>
              <a:latin typeface="Century Gothic" panose="020B0502020202020204" pitchFamily="34" charset="0"/>
            </a:rPr>
            <a:t>Diseños metodológicos e instrumentales </a:t>
          </a:r>
          <a:endParaRPr lang="es-MX" sz="2000" kern="1200" dirty="0">
            <a:latin typeface="Century Gothic" panose="020B0502020202020204" pitchFamily="34" charset="0"/>
          </a:endParaRPr>
        </a:p>
      </dsp:txBody>
      <dsp:txXfrm>
        <a:off x="3528392" y="4406239"/>
        <a:ext cx="3528391" cy="568273"/>
      </dsp:txXfrm>
    </dsp:sp>
    <dsp:sp modelId="{ACA965B9-0BEE-4F4B-B95A-891722B62C27}">
      <dsp:nvSpPr>
        <dsp:cNvPr id="0" name=""/>
        <dsp:cNvSpPr/>
      </dsp:nvSpPr>
      <dsp:spPr>
        <a:xfrm rot="10800000">
          <a:off x="0" y="1882363"/>
          <a:ext cx="7056784" cy="1900010"/>
        </a:xfrm>
        <a:prstGeom prst="upArrowCallou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La realidad no es directamente aprehensible al conocimiento</a:t>
          </a:r>
          <a:endParaRPr lang="es-MX" sz="20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1882363"/>
        <a:ext cx="7056784" cy="666903"/>
      </dsp:txXfrm>
    </dsp:sp>
    <dsp:sp modelId="{2476B5FB-AB31-46E3-A165-84364E09E606}">
      <dsp:nvSpPr>
        <dsp:cNvPr id="0" name=""/>
        <dsp:cNvSpPr/>
      </dsp:nvSpPr>
      <dsp:spPr>
        <a:xfrm>
          <a:off x="0" y="2549266"/>
          <a:ext cx="7056784" cy="568103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>
              <a:latin typeface="Century Gothic" panose="020B0502020202020204" pitchFamily="34" charset="0"/>
            </a:rPr>
            <a:t>La construcción del conocimiento no es simple y directa</a:t>
          </a:r>
          <a:endParaRPr lang="es-MX" sz="2000" kern="1200" dirty="0">
            <a:latin typeface="Century Gothic" panose="020B0502020202020204" pitchFamily="34" charset="0"/>
          </a:endParaRPr>
        </a:p>
      </dsp:txBody>
      <dsp:txXfrm>
        <a:off x="0" y="2549266"/>
        <a:ext cx="7056784" cy="568103"/>
      </dsp:txXfrm>
    </dsp:sp>
    <dsp:sp modelId="{3F040779-6BDA-4732-ACCF-D46F32B7CE6A}">
      <dsp:nvSpPr>
        <dsp:cNvPr id="0" name=""/>
        <dsp:cNvSpPr/>
      </dsp:nvSpPr>
      <dsp:spPr>
        <a:xfrm rot="10800000">
          <a:off x="0" y="883"/>
          <a:ext cx="7056784" cy="1900010"/>
        </a:xfrm>
        <a:prstGeom prst="upArrowCallout">
          <a:avLst/>
        </a:prstGeom>
        <a:solidFill>
          <a:schemeClr val="accent6">
            <a:shade val="50000"/>
            <a:hueOff val="-307796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La realidad es compleja</a:t>
          </a:r>
          <a:endParaRPr lang="es-MX" sz="2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0" y="883"/>
        <a:ext cx="7056784" cy="666903"/>
      </dsp:txXfrm>
    </dsp:sp>
    <dsp:sp modelId="{017A055C-B12B-4013-91D0-8294A9CDFE15}">
      <dsp:nvSpPr>
        <dsp:cNvPr id="0" name=""/>
        <dsp:cNvSpPr/>
      </dsp:nvSpPr>
      <dsp:spPr>
        <a:xfrm>
          <a:off x="0" y="667787"/>
          <a:ext cx="7056784" cy="568103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Century Gothic" panose="020B0502020202020204" pitchFamily="34" charset="0"/>
            </a:rPr>
            <a:t>Es múltiple, multidimensional y multifacética, estructurada y en construcción y también en destrucción.</a:t>
          </a:r>
          <a:endParaRPr lang="es-MX" sz="2000" kern="1200" dirty="0">
            <a:latin typeface="Century Gothic" panose="020B0502020202020204" pitchFamily="34" charset="0"/>
          </a:endParaRPr>
        </a:p>
      </dsp:txBody>
      <dsp:txXfrm>
        <a:off x="0" y="667787"/>
        <a:ext cx="7056784" cy="56810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C62FBE-AC93-4F26-935A-9036877FA3FD}">
      <dsp:nvSpPr>
        <dsp:cNvPr id="0" name=""/>
        <dsp:cNvSpPr/>
      </dsp:nvSpPr>
      <dsp:spPr>
        <a:xfrm rot="5400000">
          <a:off x="616395" y="-117131"/>
          <a:ext cx="1890331" cy="2129768"/>
        </a:xfrm>
        <a:prstGeom prst="chevron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Intuición </a:t>
          </a:r>
          <a:endParaRPr lang="es-MX" sz="18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5400000">
        <a:off x="616395" y="-117131"/>
        <a:ext cx="1890331" cy="2129768"/>
      </dsp:txXfrm>
    </dsp:sp>
    <dsp:sp modelId="{A3921A6D-C894-4C72-AA74-8CC826DB4394}">
      <dsp:nvSpPr>
        <dsp:cNvPr id="0" name=""/>
        <dsp:cNvSpPr/>
      </dsp:nvSpPr>
      <dsp:spPr>
        <a:xfrm rot="5400000">
          <a:off x="4926626" y="-2229692"/>
          <a:ext cx="1228715" cy="57375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Algo que valga la pena explorar.</a:t>
          </a:r>
          <a:r>
            <a:rPr lang="es-MX" sz="18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 El investigador necesita </a:t>
          </a:r>
          <a:r>
            <a:rPr lang="es-MX" sz="1800" b="1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reflexionar </a:t>
          </a:r>
          <a:r>
            <a:rPr lang="es-MX" sz="1800" b="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acerca </a:t>
          </a:r>
          <a:r>
            <a:rPr lang="es-MX" sz="18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de qué va encontrar y cómo lo puede encontrar.</a:t>
          </a:r>
          <a:endParaRPr lang="es-MX" sz="18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5400000">
        <a:off x="4926626" y="-2229692"/>
        <a:ext cx="1228715" cy="5737525"/>
      </dsp:txXfrm>
    </dsp:sp>
    <dsp:sp modelId="{EC2FF19F-3698-407F-865A-7896AD6FFD0A}">
      <dsp:nvSpPr>
        <dsp:cNvPr id="0" name=""/>
        <dsp:cNvSpPr/>
      </dsp:nvSpPr>
      <dsp:spPr>
        <a:xfrm rot="5400000">
          <a:off x="716696" y="1652941"/>
          <a:ext cx="1890331" cy="2042620"/>
        </a:xfrm>
        <a:prstGeom prst="chevron">
          <a:avLst/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Problematización</a:t>
          </a:r>
          <a:endParaRPr lang="es-MX" sz="18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5400000">
        <a:off x="716696" y="1652941"/>
        <a:ext cx="1890331" cy="2042620"/>
      </dsp:txXfrm>
    </dsp:sp>
    <dsp:sp modelId="{FC6EFB5F-80CD-42A7-9ED9-C47163DBF7A8}">
      <dsp:nvSpPr>
        <dsp:cNvPr id="0" name=""/>
        <dsp:cNvSpPr/>
      </dsp:nvSpPr>
      <dsp:spPr>
        <a:xfrm rot="5400000">
          <a:off x="5232114" y="-389264"/>
          <a:ext cx="1228715" cy="54654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Constatar algunos indicios </a:t>
          </a:r>
          <a:r>
            <a:rPr lang="es-MX" sz="1800" kern="1200" smtClean="0">
              <a:solidFill>
                <a:schemeClr val="tx1"/>
              </a:solidFill>
              <a:latin typeface="Century Gothic" panose="020B0502020202020204" pitchFamily="34" charset="0"/>
            </a:rPr>
            <a:t>o algunos hechos para encontrar una manera de llegar a una pregunta.</a:t>
          </a:r>
          <a:endParaRPr lang="es-MX" sz="18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5400000">
        <a:off x="5232114" y="-389264"/>
        <a:ext cx="1228715" cy="5465426"/>
      </dsp:txXfrm>
    </dsp:sp>
    <dsp:sp modelId="{F50E7F6C-1DE0-4D98-971A-0F1B35D05644}">
      <dsp:nvSpPr>
        <dsp:cNvPr id="0" name=""/>
        <dsp:cNvSpPr/>
      </dsp:nvSpPr>
      <dsp:spPr>
        <a:xfrm rot="5400000">
          <a:off x="788620" y="3332151"/>
          <a:ext cx="1890331" cy="2042607"/>
        </a:xfrm>
        <a:prstGeom prst="chevron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Estado de la cuestión</a:t>
          </a:r>
          <a:endParaRPr lang="es-MX" sz="18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5400000">
        <a:off x="788620" y="3332151"/>
        <a:ext cx="1890331" cy="2042607"/>
      </dsp:txXfrm>
    </dsp:sp>
    <dsp:sp modelId="{190D28D1-977E-4594-BDAF-B7E5B377A560}">
      <dsp:nvSpPr>
        <dsp:cNvPr id="0" name=""/>
        <dsp:cNvSpPr/>
      </dsp:nvSpPr>
      <dsp:spPr>
        <a:xfrm rot="5400000">
          <a:off x="5105199" y="1179290"/>
          <a:ext cx="1228715" cy="57697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¿qué han hecho otros </a:t>
          </a:r>
          <a:r>
            <a:rPr lang="es-MX" sz="1800" kern="1200" smtClean="0">
              <a:solidFill>
                <a:schemeClr val="tx1"/>
              </a:solidFill>
              <a:latin typeface="Century Gothic" panose="020B0502020202020204" pitchFamily="34" charset="0"/>
            </a:rPr>
            <a:t>investigadores en esa línea, estudios similares, dónde, cómo, qué? </a:t>
          </a:r>
          <a:r>
            <a:rPr lang="es-MX" sz="18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Y después cuestionar esos datos</a:t>
          </a:r>
          <a:r>
            <a:rPr lang="es-MX" sz="1800" kern="1200" smtClean="0">
              <a:solidFill>
                <a:schemeClr val="tx1"/>
              </a:solidFill>
              <a:latin typeface="Century Gothic" panose="020B0502020202020204" pitchFamily="34" charset="0"/>
            </a:rPr>
            <a:t>.</a:t>
          </a:r>
          <a:endParaRPr lang="es-MX" sz="18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5400000">
        <a:off x="5105199" y="1179290"/>
        <a:ext cx="1228715" cy="576978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7F4D95-3EDA-42D2-AFDB-811DE3E14B49}">
      <dsp:nvSpPr>
        <dsp:cNvPr id="0" name=""/>
        <dsp:cNvSpPr/>
      </dsp:nvSpPr>
      <dsp:spPr>
        <a:xfrm>
          <a:off x="2239420" y="2206"/>
          <a:ext cx="981346" cy="981346"/>
        </a:xfrm>
        <a:prstGeom prst="ellipse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La ubicación del tema</a:t>
          </a:r>
          <a:endParaRPr lang="es-MX" sz="10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239420" y="2206"/>
        <a:ext cx="981346" cy="981346"/>
      </dsp:txXfrm>
    </dsp:sp>
    <dsp:sp modelId="{C2FF0738-B442-46DF-AE50-95C32B99F34B}">
      <dsp:nvSpPr>
        <dsp:cNvPr id="0" name=""/>
        <dsp:cNvSpPr/>
      </dsp:nvSpPr>
      <dsp:spPr>
        <a:xfrm>
          <a:off x="2445502" y="987537"/>
          <a:ext cx="569180" cy="569180"/>
        </a:xfrm>
        <a:prstGeom prst="mathPlus">
          <a:avLst/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b="1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445502" y="987537"/>
        <a:ext cx="569180" cy="569180"/>
      </dsp:txXfrm>
    </dsp:sp>
    <dsp:sp modelId="{EB2D072F-5C32-4932-8F83-21B1059DCA7E}">
      <dsp:nvSpPr>
        <dsp:cNvPr id="0" name=""/>
        <dsp:cNvSpPr/>
      </dsp:nvSpPr>
      <dsp:spPr>
        <a:xfrm>
          <a:off x="2239420" y="1560702"/>
          <a:ext cx="981346" cy="981346"/>
        </a:xfrm>
        <a:prstGeom prst="ellipse">
          <a:avLst/>
        </a:prstGeom>
        <a:solidFill>
          <a:schemeClr val="accent6">
            <a:shade val="50000"/>
            <a:hueOff val="-184678"/>
            <a:satOff val="12312"/>
            <a:lumOff val="160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Recortes de la realidad</a:t>
          </a:r>
          <a:endParaRPr lang="es-MX" sz="10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239420" y="1560702"/>
        <a:ext cx="981346" cy="981346"/>
      </dsp:txXfrm>
    </dsp:sp>
    <dsp:sp modelId="{930B9DC6-7772-4F6A-81E5-67E0C773541B}">
      <dsp:nvSpPr>
        <dsp:cNvPr id="0" name=""/>
        <dsp:cNvSpPr/>
      </dsp:nvSpPr>
      <dsp:spPr>
        <a:xfrm>
          <a:off x="2445502" y="2546033"/>
          <a:ext cx="569180" cy="569180"/>
        </a:xfrm>
        <a:prstGeom prst="mathPlus">
          <a:avLst/>
        </a:prstGeom>
        <a:solidFill>
          <a:schemeClr val="accent6">
            <a:shade val="90000"/>
            <a:hueOff val="-241362"/>
            <a:satOff val="3282"/>
            <a:lumOff val="138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b="1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445502" y="2546033"/>
        <a:ext cx="569180" cy="569180"/>
      </dsp:txXfrm>
    </dsp:sp>
    <dsp:sp modelId="{87A5D509-BD18-444A-9534-1DC8FB84F141}">
      <dsp:nvSpPr>
        <dsp:cNvPr id="0" name=""/>
        <dsp:cNvSpPr/>
      </dsp:nvSpPr>
      <dsp:spPr>
        <a:xfrm>
          <a:off x="2239420" y="3119198"/>
          <a:ext cx="981346" cy="981346"/>
        </a:xfrm>
        <a:prstGeom prst="ellipse">
          <a:avLst/>
        </a:prstGeom>
        <a:solidFill>
          <a:schemeClr val="accent6">
            <a:shade val="50000"/>
            <a:hueOff val="-369355"/>
            <a:satOff val="24624"/>
            <a:lumOff val="321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Análisis</a:t>
          </a:r>
          <a:endParaRPr lang="es-MX" sz="10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239420" y="3119198"/>
        <a:ext cx="981346" cy="981346"/>
      </dsp:txXfrm>
    </dsp:sp>
    <dsp:sp modelId="{F23F1CCA-2AE0-4345-97EE-9700E4B1F87A}">
      <dsp:nvSpPr>
        <dsp:cNvPr id="0" name=""/>
        <dsp:cNvSpPr/>
      </dsp:nvSpPr>
      <dsp:spPr>
        <a:xfrm>
          <a:off x="2445502" y="4104529"/>
          <a:ext cx="569180" cy="569180"/>
        </a:xfrm>
        <a:prstGeom prst="mathPlus">
          <a:avLst/>
        </a:prstGeom>
        <a:solidFill>
          <a:schemeClr val="accent6">
            <a:shade val="90000"/>
            <a:hueOff val="-482725"/>
            <a:satOff val="6563"/>
            <a:lumOff val="277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800" b="1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445502" y="4104529"/>
        <a:ext cx="569180" cy="569180"/>
      </dsp:txXfrm>
    </dsp:sp>
    <dsp:sp modelId="{C0E0DFFF-1229-43F3-ABD1-A15F4CD98E4F}">
      <dsp:nvSpPr>
        <dsp:cNvPr id="0" name=""/>
        <dsp:cNvSpPr/>
      </dsp:nvSpPr>
      <dsp:spPr>
        <a:xfrm>
          <a:off x="2239420" y="4677694"/>
          <a:ext cx="981346" cy="981346"/>
        </a:xfrm>
        <a:prstGeom prst="ellipse">
          <a:avLst/>
        </a:prstGeom>
        <a:solidFill>
          <a:schemeClr val="accent6">
            <a:shade val="50000"/>
            <a:hueOff val="-369355"/>
            <a:satOff val="24624"/>
            <a:lumOff val="321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Líneas de trabajo</a:t>
          </a:r>
          <a:endParaRPr lang="es-MX" sz="10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239420" y="4677694"/>
        <a:ext cx="981346" cy="981346"/>
      </dsp:txXfrm>
    </dsp:sp>
    <dsp:sp modelId="{0624BB86-CE21-4C58-AFA3-51B6C22EF032}">
      <dsp:nvSpPr>
        <dsp:cNvPr id="0" name=""/>
        <dsp:cNvSpPr/>
      </dsp:nvSpPr>
      <dsp:spPr>
        <a:xfrm>
          <a:off x="3223260" y="2817243"/>
          <a:ext cx="25334" cy="26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-241362"/>
            <a:satOff val="3282"/>
            <a:lumOff val="138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3223260" y="2817243"/>
        <a:ext cx="25334" cy="26761"/>
      </dsp:txXfrm>
    </dsp:sp>
    <dsp:sp modelId="{9EF00900-0837-406B-8A8D-A1A1EB0E510B}">
      <dsp:nvSpPr>
        <dsp:cNvPr id="0" name=""/>
        <dsp:cNvSpPr/>
      </dsp:nvSpPr>
      <dsp:spPr>
        <a:xfrm>
          <a:off x="3250206" y="1849277"/>
          <a:ext cx="1962692" cy="1962692"/>
        </a:xfrm>
        <a:prstGeom prst="ellipse">
          <a:avLst/>
        </a:prstGeom>
        <a:solidFill>
          <a:schemeClr val="accent6">
            <a:shade val="50000"/>
            <a:hueOff val="-184678"/>
            <a:satOff val="12312"/>
            <a:lumOff val="160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Campo problemático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3250206" y="1849277"/>
        <a:ext cx="1962692" cy="19626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385A27-F761-48C3-9910-6C4B4F4F2496}">
      <dsp:nvSpPr>
        <dsp:cNvPr id="0" name=""/>
        <dsp:cNvSpPr/>
      </dsp:nvSpPr>
      <dsp:spPr>
        <a:xfrm>
          <a:off x="5357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Plantear una pregunta</a:t>
          </a:r>
          <a:endParaRPr lang="es-MX" sz="17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357" y="1551582"/>
        <a:ext cx="1601390" cy="960834"/>
      </dsp:txXfrm>
    </dsp:sp>
    <dsp:sp modelId="{2F15F69F-4228-4101-8137-F08E8B75B5A1}">
      <dsp:nvSpPr>
        <dsp:cNvPr id="0" name=""/>
        <dsp:cNvSpPr/>
      </dsp:nvSpPr>
      <dsp:spPr>
        <a:xfrm>
          <a:off x="1766887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766887" y="1833427"/>
        <a:ext cx="339494" cy="397144"/>
      </dsp:txXfrm>
    </dsp:sp>
    <dsp:sp modelId="{2DDC6C31-F539-44A9-ABBD-C67FC7E9BCE3}">
      <dsp:nvSpPr>
        <dsp:cNvPr id="0" name=""/>
        <dsp:cNvSpPr/>
      </dsp:nvSpPr>
      <dsp:spPr>
        <a:xfrm>
          <a:off x="2247304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Plantear un objetivo</a:t>
          </a:r>
          <a:endParaRPr lang="es-MX" sz="17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247304" y="1551582"/>
        <a:ext cx="1601390" cy="960834"/>
      </dsp:txXfrm>
    </dsp:sp>
    <dsp:sp modelId="{31CDF3F7-BB0C-439F-AC1F-AF1C954B778B}">
      <dsp:nvSpPr>
        <dsp:cNvPr id="0" name=""/>
        <dsp:cNvSpPr/>
      </dsp:nvSpPr>
      <dsp:spPr>
        <a:xfrm>
          <a:off x="4008834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35851"/>
            <a:satOff val="-4207"/>
            <a:lumOff val="230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008834" y="1833427"/>
        <a:ext cx="339494" cy="397144"/>
      </dsp:txXfrm>
    </dsp:sp>
    <dsp:sp modelId="{5ADF6EDE-1A51-42B7-9A67-99DAC1639773}">
      <dsp:nvSpPr>
        <dsp:cNvPr id="0" name=""/>
        <dsp:cNvSpPr/>
      </dsp:nvSpPr>
      <dsp:spPr>
        <a:xfrm>
          <a:off x="4489251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Establecer la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smtClean="0">
              <a:solidFill>
                <a:schemeClr val="tx1"/>
              </a:solidFill>
              <a:latin typeface="Century Gothic" panose="020B0502020202020204" pitchFamily="34" charset="0"/>
            </a:rPr>
            <a:t>Metodología </a:t>
          </a:r>
          <a:endParaRPr lang="es-MX" sz="17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489251" y="1551582"/>
        <a:ext cx="1601390" cy="96083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4E5366-6128-49F2-97F8-BE8CCE0C168C}">
      <dsp:nvSpPr>
        <dsp:cNvPr id="0" name=""/>
        <dsp:cNvSpPr/>
      </dsp:nvSpPr>
      <dsp:spPr>
        <a:xfrm rot="5400000">
          <a:off x="1338021" y="1033696"/>
          <a:ext cx="1585265" cy="204674"/>
        </a:xfrm>
        <a:prstGeom prst="rect">
          <a:avLst/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FFFA36-C2A4-4EF9-BDC1-EB85D8B0ADD4}">
      <dsp:nvSpPr>
        <dsp:cNvPr id="0" name=""/>
        <dsp:cNvSpPr/>
      </dsp:nvSpPr>
      <dsp:spPr>
        <a:xfrm>
          <a:off x="1671084" y="4173"/>
          <a:ext cx="2274158" cy="1364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Apropiarse y reconstruir ideas de otros</a:t>
          </a:r>
          <a:endParaRPr lang="es-MX" sz="2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671084" y="4173"/>
        <a:ext cx="2274158" cy="1364495"/>
      </dsp:txXfrm>
    </dsp:sp>
    <dsp:sp modelId="{E7083257-E926-46F7-B8C6-9F38528E1B49}">
      <dsp:nvSpPr>
        <dsp:cNvPr id="0" name=""/>
        <dsp:cNvSpPr/>
      </dsp:nvSpPr>
      <dsp:spPr>
        <a:xfrm rot="5400000">
          <a:off x="1227142" y="2739315"/>
          <a:ext cx="1807023" cy="204674"/>
        </a:xfrm>
        <a:prstGeom prst="rect">
          <a:avLst/>
        </a:prstGeom>
        <a:gradFill rotWithShape="0">
          <a:gsLst>
            <a:gs pos="0">
              <a:schemeClr val="accent6">
                <a:shade val="90000"/>
                <a:hueOff val="-241362"/>
                <a:satOff val="3282"/>
                <a:lumOff val="13866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241362"/>
                <a:satOff val="3282"/>
                <a:lumOff val="13866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241362"/>
                <a:satOff val="3282"/>
                <a:lumOff val="138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2232DB-0621-4559-BCBF-193E09EAF58B}">
      <dsp:nvSpPr>
        <dsp:cNvPr id="0" name=""/>
        <dsp:cNvSpPr/>
      </dsp:nvSpPr>
      <dsp:spPr>
        <a:xfrm>
          <a:off x="1671084" y="1598913"/>
          <a:ext cx="2274158" cy="1364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-184678"/>
                <a:satOff val="12312"/>
                <a:lumOff val="16074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184678"/>
                <a:satOff val="12312"/>
                <a:lumOff val="16074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184678"/>
                <a:satOff val="12312"/>
                <a:lumOff val="160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>
              <a:solidFill>
                <a:schemeClr val="tx1"/>
              </a:solidFill>
              <a:latin typeface="Century Gothic" panose="020B0502020202020204" pitchFamily="34" charset="0"/>
            </a:rPr>
            <a:t>Generar ideas</a:t>
          </a:r>
          <a:endParaRPr lang="es-MX" sz="2000" kern="1200" dirty="0" smtClean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671084" y="1598913"/>
        <a:ext cx="2274158" cy="1364495"/>
      </dsp:txXfrm>
    </dsp:sp>
    <dsp:sp modelId="{7CCF4EAE-AE36-4EA3-83A1-29BC430E8B97}">
      <dsp:nvSpPr>
        <dsp:cNvPr id="0" name=""/>
        <dsp:cNvSpPr/>
      </dsp:nvSpPr>
      <dsp:spPr>
        <a:xfrm>
          <a:off x="2135391" y="3647564"/>
          <a:ext cx="3015156" cy="204674"/>
        </a:xfrm>
        <a:prstGeom prst="rect">
          <a:avLst/>
        </a:prstGeom>
        <a:gradFill rotWithShape="0">
          <a:gsLst>
            <a:gs pos="0">
              <a:schemeClr val="accent6">
                <a:shade val="90000"/>
                <a:hueOff val="-482725"/>
                <a:satOff val="6563"/>
                <a:lumOff val="27732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482725"/>
                <a:satOff val="6563"/>
                <a:lumOff val="27732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482725"/>
                <a:satOff val="6563"/>
                <a:lumOff val="2773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AD01E5-F651-4CF1-AF47-10EA1FBED041}">
      <dsp:nvSpPr>
        <dsp:cNvPr id="0" name=""/>
        <dsp:cNvSpPr/>
      </dsp:nvSpPr>
      <dsp:spPr>
        <a:xfrm>
          <a:off x="1671084" y="3415411"/>
          <a:ext cx="2274158" cy="1364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-369355"/>
                <a:satOff val="24624"/>
                <a:lumOff val="32148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369355"/>
                <a:satOff val="24624"/>
                <a:lumOff val="32148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369355"/>
                <a:satOff val="24624"/>
                <a:lumOff val="321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>
              <a:solidFill>
                <a:schemeClr val="tx1"/>
              </a:solidFill>
              <a:latin typeface="Century Gothic" panose="020B0502020202020204" pitchFamily="34" charset="0"/>
            </a:rPr>
            <a:t>Organizar, exponer y defenderlas lógicamente (justificación)</a:t>
          </a:r>
          <a:endParaRPr lang="es-MX" sz="2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671084" y="3415411"/>
        <a:ext cx="2274158" cy="1364495"/>
      </dsp:txXfrm>
    </dsp:sp>
    <dsp:sp modelId="{56133604-757F-46DA-A83C-70EF3A112A66}">
      <dsp:nvSpPr>
        <dsp:cNvPr id="0" name=""/>
        <dsp:cNvSpPr/>
      </dsp:nvSpPr>
      <dsp:spPr>
        <a:xfrm rot="16200000">
          <a:off x="4307213" y="2794755"/>
          <a:ext cx="1696144" cy="204674"/>
        </a:xfrm>
        <a:prstGeom prst="rect">
          <a:avLst/>
        </a:prstGeom>
        <a:gradFill rotWithShape="0">
          <a:gsLst>
            <a:gs pos="0">
              <a:schemeClr val="accent6">
                <a:shade val="90000"/>
                <a:hueOff val="-241362"/>
                <a:satOff val="3282"/>
                <a:lumOff val="13866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241362"/>
                <a:satOff val="3282"/>
                <a:lumOff val="13866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241362"/>
                <a:satOff val="3282"/>
                <a:lumOff val="138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37391A-7C15-4A86-8172-A1DB4476522D}">
      <dsp:nvSpPr>
        <dsp:cNvPr id="0" name=""/>
        <dsp:cNvSpPr/>
      </dsp:nvSpPr>
      <dsp:spPr>
        <a:xfrm>
          <a:off x="4695716" y="3415411"/>
          <a:ext cx="2274158" cy="1364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-369355"/>
                <a:satOff val="24624"/>
                <a:lumOff val="32148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369355"/>
                <a:satOff val="24624"/>
                <a:lumOff val="32148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369355"/>
                <a:satOff val="24624"/>
                <a:lumOff val="321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>
              <a:solidFill>
                <a:schemeClr val="tx1"/>
              </a:solidFill>
              <a:latin typeface="Century Gothic" panose="020B0502020202020204" pitchFamily="34" charset="0"/>
            </a:rPr>
            <a:t>Problematizar </a:t>
          </a:r>
          <a:endParaRPr lang="es-MX" sz="2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695716" y="3415411"/>
        <a:ext cx="2274158" cy="1364495"/>
      </dsp:txXfrm>
    </dsp:sp>
    <dsp:sp modelId="{4F169B11-6342-464C-B441-520768C22622}">
      <dsp:nvSpPr>
        <dsp:cNvPr id="0" name=""/>
        <dsp:cNvSpPr/>
      </dsp:nvSpPr>
      <dsp:spPr>
        <a:xfrm>
          <a:off x="4695716" y="1709792"/>
          <a:ext cx="2274158" cy="1364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50000"/>
                <a:hueOff val="-184678"/>
                <a:satOff val="12312"/>
                <a:lumOff val="16074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184678"/>
                <a:satOff val="12312"/>
                <a:lumOff val="16074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184678"/>
                <a:satOff val="12312"/>
                <a:lumOff val="1607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smtClean="0">
              <a:solidFill>
                <a:schemeClr val="tx1"/>
              </a:solidFill>
              <a:latin typeface="Century Gothic" panose="020B0502020202020204" pitchFamily="34" charset="0"/>
            </a:rPr>
            <a:t>Realizar síntesis conceptuales creativas</a:t>
          </a:r>
          <a:endParaRPr lang="es-MX" sz="20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695716" y="1709792"/>
        <a:ext cx="2274158" cy="136449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49CB8B-3A2F-45C1-BC4B-83AC91B6CE9C}">
      <dsp:nvSpPr>
        <dsp:cNvPr id="0" name=""/>
        <dsp:cNvSpPr/>
      </dsp:nvSpPr>
      <dsp:spPr>
        <a:xfrm>
          <a:off x="0" y="0"/>
          <a:ext cx="5150163" cy="7558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smtClean="0">
              <a:latin typeface="Century Gothic" panose="020B0502020202020204" pitchFamily="34" charset="0"/>
            </a:rPr>
            <a:t>Línea de investigación</a:t>
          </a:r>
          <a:endParaRPr lang="es-MX" sz="2400" kern="1200" dirty="0">
            <a:latin typeface="Century Gothic" panose="020B0502020202020204" pitchFamily="34" charset="0"/>
          </a:endParaRPr>
        </a:p>
      </dsp:txBody>
      <dsp:txXfrm>
        <a:off x="0" y="0"/>
        <a:ext cx="4378807" cy="755860"/>
      </dsp:txXfrm>
    </dsp:sp>
    <dsp:sp modelId="{9FB339BB-2B8D-4075-B735-75EBA17DA17C}">
      <dsp:nvSpPr>
        <dsp:cNvPr id="0" name=""/>
        <dsp:cNvSpPr/>
      </dsp:nvSpPr>
      <dsp:spPr>
        <a:xfrm>
          <a:off x="454426" y="881837"/>
          <a:ext cx="5150163" cy="7558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smtClean="0">
              <a:latin typeface="Century Gothic" panose="020B0502020202020204" pitchFamily="34" charset="0"/>
            </a:rPr>
            <a:t>Proyecto de investigación</a:t>
          </a:r>
          <a:endParaRPr lang="es-MX" sz="2400" kern="1200" dirty="0">
            <a:latin typeface="Century Gothic" panose="020B0502020202020204" pitchFamily="34" charset="0"/>
          </a:endParaRPr>
        </a:p>
      </dsp:txBody>
      <dsp:txXfrm>
        <a:off x="454426" y="881837"/>
        <a:ext cx="4204427" cy="755860"/>
      </dsp:txXfrm>
    </dsp:sp>
    <dsp:sp modelId="{1A7040D7-76B3-44B2-B5A6-C571678B2C0B}">
      <dsp:nvSpPr>
        <dsp:cNvPr id="0" name=""/>
        <dsp:cNvSpPr/>
      </dsp:nvSpPr>
      <dsp:spPr>
        <a:xfrm>
          <a:off x="908852" y="1763675"/>
          <a:ext cx="5150163" cy="75586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smtClean="0">
              <a:latin typeface="Century Gothic" panose="020B0502020202020204" pitchFamily="34" charset="0"/>
            </a:rPr>
            <a:t>Producto</a:t>
          </a:r>
          <a:endParaRPr lang="es-MX" sz="2400" kern="1200" dirty="0">
            <a:latin typeface="Century Gothic" panose="020B0502020202020204" pitchFamily="34" charset="0"/>
          </a:endParaRPr>
        </a:p>
      </dsp:txBody>
      <dsp:txXfrm>
        <a:off x="908852" y="1763675"/>
        <a:ext cx="4204427" cy="755860"/>
      </dsp:txXfrm>
    </dsp:sp>
    <dsp:sp modelId="{3ABCECE5-1E3B-4FF3-BBC0-C76D4648E922}">
      <dsp:nvSpPr>
        <dsp:cNvPr id="0" name=""/>
        <dsp:cNvSpPr/>
      </dsp:nvSpPr>
      <dsp:spPr>
        <a:xfrm>
          <a:off x="4658854" y="573194"/>
          <a:ext cx="491309" cy="49130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658854" y="573194"/>
        <a:ext cx="491309" cy="491309"/>
      </dsp:txXfrm>
    </dsp:sp>
    <dsp:sp modelId="{3933C0B0-1908-41D1-B1C7-12CF5343668F}">
      <dsp:nvSpPr>
        <dsp:cNvPr id="0" name=""/>
        <dsp:cNvSpPr/>
      </dsp:nvSpPr>
      <dsp:spPr>
        <a:xfrm>
          <a:off x="5113280" y="1449992"/>
          <a:ext cx="491309" cy="49130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113280" y="1449992"/>
        <a:ext cx="491309" cy="491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EB36F-D5E2-486F-9BFF-1F542DE5F007}" type="datetimeFigureOut">
              <a:rPr lang="es-MX" smtClean="0"/>
              <a:pPr/>
              <a:t>28/02/2017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0B5E3-2559-4852-813F-3B69EA46368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2036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0B5E3-2559-4852-813F-3B69EA46368C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56882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C7DD-B651-40E5-A1A9-4243FB26965C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465BA-96CD-477D-8973-E057E2AAE071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B935-A3AB-4939-8813-B7D115CA102C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C07D9-EF9F-42A0-B109-38022173D264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E48C8-446B-49AE-961A-F6451D42F8E2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9624-BF5F-4AB8-9784-E5B83253ECDC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2AE7-2A28-4BC7-A4B9-5A03E61875E9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003E-BE8A-474F-AB33-63C4A52B8519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D0FE-9A5E-4E9C-B11B-0FCF16DF50F4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7AC03D11-D611-490B-A98E-E3AF75C7A904}" type="datetime1">
              <a:rPr lang="es-MX" smtClean="0"/>
              <a:pPr/>
              <a:t>28/02/2017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Dra. Erika Cruz Coria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b="1" dirty="0" smtClean="0">
                <a:latin typeface="Century Gothic" panose="020B0502020202020204" pitchFamily="34" charset="0"/>
                <a:cs typeface="Arial" pitchFamily="34" charset="0"/>
              </a:rPr>
              <a:t>UNIVERSIDAD AUTÓNOMA DEL ESTADO DE HIDALGO</a:t>
            </a:r>
            <a:endParaRPr lang="es-MX" b="1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Century Gothic" panose="020B0502020202020204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Century Gothic" panose="020B0502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MX" dirty="0" smtClean="0">
                <a:latin typeface="Century Gothic" panose="020B0502020202020204" pitchFamily="34" charset="0"/>
              </a:rPr>
              <a:t>Análisis conceptual</a:t>
            </a:r>
          </a:p>
        </p:txBody>
      </p:sp>
      <p:sp>
        <p:nvSpPr>
          <p:cNvPr id="7171" name="2 Marcador de contenido"/>
          <p:cNvSpPr>
            <a:spLocks noGrp="1"/>
          </p:cNvSpPr>
          <p:nvPr>
            <p:ph sz="quarter" idx="1"/>
          </p:nvPr>
        </p:nvSpPr>
        <p:spPr>
          <a:xfrm>
            <a:off x="827584" y="2708920"/>
            <a:ext cx="3095625" cy="2520950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s-MX" altLang="es-MX" dirty="0" smtClean="0">
                <a:latin typeface="Century Gothic" panose="020B0502020202020204" pitchFamily="34" charset="0"/>
              </a:rPr>
              <a:t>   Para representar el campo problemático que incluye:</a:t>
            </a:r>
          </a:p>
          <a:p>
            <a:pPr eaLnBrk="1" hangingPunct="1"/>
            <a:endParaRPr lang="es-MX" altLang="es-MX" dirty="0" smtClean="0">
              <a:latin typeface="Century Gothic" panose="020B0502020202020204" pitchFamily="34" charset="0"/>
            </a:endParaRPr>
          </a:p>
          <a:p>
            <a:pPr eaLnBrk="1" hangingPunct="1"/>
            <a:endParaRPr lang="es-MX" altLang="es-MX" dirty="0" smtClean="0">
              <a:latin typeface="Century Gothic" panose="020B0502020202020204" pitchFamily="34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2307558570"/>
              </p:ext>
            </p:extLst>
          </p:nvPr>
        </p:nvGraphicFramePr>
        <p:xfrm>
          <a:off x="1691680" y="1196752"/>
          <a:ext cx="745232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83765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altLang="es-MX" smtClean="0"/>
          </a:p>
        </p:txBody>
      </p:sp>
      <p:sp>
        <p:nvSpPr>
          <p:cNvPr id="8195" name="2 Marcador de contenido"/>
          <p:cNvSpPr>
            <a:spLocks noGrp="1"/>
          </p:cNvSpPr>
          <p:nvPr>
            <p:ph sz="quarter" idx="1"/>
          </p:nvPr>
        </p:nvSpPr>
        <p:spPr>
          <a:xfrm>
            <a:off x="1187623" y="2133600"/>
            <a:ext cx="7472189" cy="4525963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s-MX" altLang="es-MX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 partir de lo anterior se van haciendo aproximaciones para: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3722505702"/>
              </p:ext>
            </p:extLst>
          </p:nvPr>
        </p:nvGraphicFramePr>
        <p:xfrm>
          <a:off x="1721517" y="214477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2195736" y="4653136"/>
            <a:ext cx="514756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s-ES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información</a:t>
            </a:r>
          </a:p>
        </p:txBody>
      </p:sp>
    </p:spTree>
    <p:extLst>
      <p:ext uri="{BB962C8B-B14F-4D97-AF65-F5344CB8AC3E}">
        <p14:creationId xmlns:p14="http://schemas.microsoft.com/office/powerpoint/2010/main" xmlns="" val="3704039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MX" dirty="0" smtClean="0">
                <a:latin typeface="Century Gothic" panose="020B0502020202020204" pitchFamily="34" charset="0"/>
              </a:rPr>
              <a:t>Construcción conceptual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159999247"/>
              </p:ext>
            </p:extLst>
          </p:nvPr>
        </p:nvGraphicFramePr>
        <p:xfrm>
          <a:off x="251520" y="1772816"/>
          <a:ext cx="8640960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86980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619672" y="457200"/>
            <a:ext cx="7067128" cy="1143000"/>
          </a:xfrm>
        </p:spPr>
        <p:txBody>
          <a:bodyPr/>
          <a:lstStyle/>
          <a:p>
            <a:pPr algn="l"/>
            <a:r>
              <a:rPr lang="es-MX" altLang="es-MX" dirty="0" smtClean="0">
                <a:latin typeface="Century Gothic" panose="020B0502020202020204" pitchFamily="34" charset="0"/>
              </a:rPr>
              <a:t>Productos esperados: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1629246"/>
              </p:ext>
            </p:extLst>
          </p:nvPr>
        </p:nvGraphicFramePr>
        <p:xfrm>
          <a:off x="1259632" y="2060848"/>
          <a:ext cx="6059016" cy="2519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4716016" y="4797152"/>
            <a:ext cx="2592388" cy="180022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>
              <a:buFont typeface="Wingdings" panose="05000000000000000000" pitchFamily="2" charset="2"/>
              <a:buChar char="v"/>
              <a:defRPr/>
            </a:pPr>
            <a:r>
              <a:rPr lang="es-MX" dirty="0">
                <a:solidFill>
                  <a:schemeClr val="tx1"/>
                </a:solidFill>
                <a:latin typeface="Century Gothic" panose="020B0502020202020204" pitchFamily="34" charset="0"/>
              </a:rPr>
              <a:t>Tesis</a:t>
            </a:r>
          </a:p>
          <a:p>
            <a:pPr marL="285750" indent="-285750" algn="ctr">
              <a:buFont typeface="Wingdings" panose="05000000000000000000" pitchFamily="2" charset="2"/>
              <a:buChar char="v"/>
              <a:defRPr/>
            </a:pPr>
            <a:r>
              <a:rPr lang="es-MX" dirty="0">
                <a:solidFill>
                  <a:schemeClr val="tx1"/>
                </a:solidFill>
                <a:latin typeface="Century Gothic" panose="020B0502020202020204" pitchFamily="34" charset="0"/>
              </a:rPr>
              <a:t>Libro</a:t>
            </a:r>
          </a:p>
          <a:p>
            <a:pPr marL="285750" indent="-285750" algn="ctr">
              <a:buFont typeface="Wingdings" panose="05000000000000000000" pitchFamily="2" charset="2"/>
              <a:buChar char="v"/>
              <a:defRPr/>
            </a:pPr>
            <a:r>
              <a:rPr lang="es-MX" dirty="0">
                <a:solidFill>
                  <a:schemeClr val="tx1"/>
                </a:solidFill>
                <a:latin typeface="Century Gothic" panose="020B0502020202020204" pitchFamily="34" charset="0"/>
              </a:rPr>
              <a:t>Capítulo de libro</a:t>
            </a:r>
          </a:p>
          <a:p>
            <a:pPr marL="285750" indent="-285750" algn="ctr">
              <a:buFont typeface="Wingdings" panose="05000000000000000000" pitchFamily="2" charset="2"/>
              <a:buChar char="v"/>
              <a:defRPr/>
            </a:pPr>
            <a:r>
              <a:rPr lang="es-MX" dirty="0">
                <a:solidFill>
                  <a:schemeClr val="tx1"/>
                </a:solidFill>
                <a:latin typeface="Century Gothic" panose="020B0502020202020204" pitchFamily="34" charset="0"/>
              </a:rPr>
              <a:t>Artículo</a:t>
            </a:r>
          </a:p>
          <a:p>
            <a:pPr marL="285750" indent="-285750" algn="ctr">
              <a:buFont typeface="Wingdings" panose="05000000000000000000" pitchFamily="2" charset="2"/>
              <a:buChar char="v"/>
              <a:defRPr/>
            </a:pPr>
            <a:r>
              <a:rPr lang="es-MX" dirty="0">
                <a:solidFill>
                  <a:schemeClr val="tx1"/>
                </a:solidFill>
                <a:latin typeface="Century Gothic" panose="020B0502020202020204" pitchFamily="34" charset="0"/>
              </a:rPr>
              <a:t>Ponencia</a:t>
            </a:r>
          </a:p>
          <a:p>
            <a:pPr marL="285750" indent="-285750" algn="ctr">
              <a:buFont typeface="Wingdings" panose="05000000000000000000" pitchFamily="2" charset="2"/>
              <a:buChar char="v"/>
              <a:defRPr/>
            </a:pPr>
            <a:r>
              <a:rPr lang="es-MX" dirty="0">
                <a:solidFill>
                  <a:schemeClr val="tx1"/>
                </a:solidFill>
                <a:latin typeface="Century Gothic" panose="020B0502020202020204" pitchFamily="34" charset="0"/>
              </a:rPr>
              <a:t>Catálogo</a:t>
            </a:r>
          </a:p>
        </p:txBody>
      </p:sp>
    </p:spTree>
    <p:extLst>
      <p:ext uri="{BB962C8B-B14F-4D97-AF65-F5344CB8AC3E}">
        <p14:creationId xmlns:p14="http://schemas.microsoft.com/office/powerpoint/2010/main" xmlns="" val="24455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MX" smtClean="0">
                <a:latin typeface="Century Gothic" panose="020B0502020202020204" pitchFamily="34" charset="0"/>
              </a:rPr>
              <a:t>Conclusiones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sz="quarter" idx="1"/>
          </p:nvPr>
        </p:nvSpPr>
        <p:spPr>
          <a:xfrm>
            <a:off x="1331640" y="1598807"/>
            <a:ext cx="7560518" cy="5257800"/>
          </a:xfrm>
        </p:spPr>
        <p:txBody>
          <a:bodyPr/>
          <a:lstStyle/>
          <a:p>
            <a:pPr eaLnBrk="1" hangingPunct="1"/>
            <a:r>
              <a:rPr lang="es-MX" altLang="es-MX" b="1" dirty="0" smtClean="0">
                <a:latin typeface="Century Gothic" panose="020B0502020202020204" pitchFamily="34" charset="0"/>
              </a:rPr>
              <a:t>Establecer desde dónde se parte en la investigación. </a:t>
            </a:r>
            <a:r>
              <a:rPr lang="es-MX" altLang="es-MX" dirty="0" smtClean="0">
                <a:latin typeface="Century Gothic" panose="020B0502020202020204" pitchFamily="34" charset="0"/>
              </a:rPr>
              <a:t>Señalar la perspectiva teórica y conceptual.</a:t>
            </a:r>
          </a:p>
          <a:p>
            <a:pPr eaLnBrk="1" hangingPunct="1"/>
            <a:r>
              <a:rPr lang="es-MX" altLang="es-MX" b="1" dirty="0" smtClean="0">
                <a:latin typeface="Century Gothic" panose="020B0502020202020204" pitchFamily="34" charset="0"/>
              </a:rPr>
              <a:t>Ubicarse en un contexto. </a:t>
            </a:r>
            <a:r>
              <a:rPr lang="es-MX" altLang="es-MX" dirty="0" smtClean="0">
                <a:latin typeface="Century Gothic" panose="020B0502020202020204" pitchFamily="34" charset="0"/>
              </a:rPr>
              <a:t>Nivel macro o micro social.</a:t>
            </a:r>
          </a:p>
          <a:p>
            <a:pPr eaLnBrk="1" hangingPunct="1"/>
            <a:r>
              <a:rPr lang="es-MX" altLang="es-MX" b="1" dirty="0" smtClean="0">
                <a:latin typeface="Century Gothic" panose="020B0502020202020204" pitchFamily="34" charset="0"/>
              </a:rPr>
              <a:t>Preguntas de investigación. </a:t>
            </a:r>
            <a:r>
              <a:rPr lang="es-MX" altLang="es-MX" dirty="0" smtClean="0">
                <a:latin typeface="Century Gothic" panose="020B0502020202020204" pitchFamily="34" charset="0"/>
              </a:rPr>
              <a:t>Contextualizadas, ubicadas temporalmente y de acuerdo a las posibilidades del investigador.</a:t>
            </a:r>
          </a:p>
          <a:p>
            <a:pPr algn="just" eaLnBrk="1" hangingPunct="1"/>
            <a:endParaRPr lang="es-MX" altLang="es-MX" dirty="0" smtClean="0">
              <a:latin typeface="Century Gothic" panose="020B0502020202020204" pitchFamily="34" charset="0"/>
            </a:endParaRPr>
          </a:p>
          <a:p>
            <a:pPr algn="just" eaLnBrk="1" hangingPunct="1"/>
            <a:endParaRPr lang="es-MX" altLang="es-MX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916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altLang="es-MX" smtClean="0"/>
          </a:p>
        </p:txBody>
      </p:sp>
      <p:sp>
        <p:nvSpPr>
          <p:cNvPr id="12291" name="Marcador de contenido 2"/>
          <p:cNvSpPr>
            <a:spLocks noGrp="1"/>
          </p:cNvSpPr>
          <p:nvPr>
            <p:ph idx="1"/>
          </p:nvPr>
        </p:nvSpPr>
        <p:spPr>
          <a:xfrm>
            <a:off x="1187624" y="2205038"/>
            <a:ext cx="7499176" cy="4525962"/>
          </a:xfrm>
        </p:spPr>
        <p:txBody>
          <a:bodyPr/>
          <a:lstStyle/>
          <a:p>
            <a:pPr algn="just" eaLnBrk="1" hangingPunct="1"/>
            <a:r>
              <a:rPr lang="es-MX" altLang="es-MX" b="1" dirty="0" smtClean="0">
                <a:latin typeface="Century Gothic" panose="020B0502020202020204" pitchFamily="34" charset="0"/>
              </a:rPr>
              <a:t>Equivocarse es inevitable. </a:t>
            </a:r>
            <a:r>
              <a:rPr lang="es-MX" altLang="es-MX" dirty="0" smtClean="0">
                <a:latin typeface="Century Gothic" panose="020B0502020202020204" pitchFamily="34" charset="0"/>
              </a:rPr>
              <a:t>Aprender de los errores.</a:t>
            </a:r>
          </a:p>
          <a:p>
            <a:pPr algn="just" eaLnBrk="1" hangingPunct="1"/>
            <a:r>
              <a:rPr lang="es-MX" altLang="es-MX" b="1" dirty="0" smtClean="0">
                <a:latin typeface="Century Gothic" panose="020B0502020202020204" pitchFamily="34" charset="0"/>
              </a:rPr>
              <a:t>Consulta de expertos.</a:t>
            </a:r>
          </a:p>
          <a:p>
            <a:pPr algn="just" eaLnBrk="1" hangingPunct="1"/>
            <a:r>
              <a:rPr lang="es-MX" altLang="es-MX" b="1" dirty="0" smtClean="0">
                <a:latin typeface="Century Gothic" panose="020B0502020202020204" pitchFamily="34" charset="0"/>
              </a:rPr>
              <a:t>No existen modelos únicos. </a:t>
            </a:r>
          </a:p>
          <a:p>
            <a:pPr algn="just" eaLnBrk="1" hangingPunct="1"/>
            <a:endParaRPr lang="es-MX" altLang="es-MX" dirty="0" smtClean="0">
              <a:latin typeface="Century Gothic" panose="020B0502020202020204" pitchFamily="34" charset="0"/>
            </a:endParaRPr>
          </a:p>
          <a:p>
            <a:pPr eaLnBrk="1" hangingPunct="1"/>
            <a:endParaRPr lang="es-MX" altLang="es-MX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8713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MX" dirty="0" smtClean="0">
                <a:latin typeface="Century Gothic" panose="020B0502020202020204" pitchFamily="34" charset="0"/>
              </a:rPr>
              <a:t>Recomendaciones </a:t>
            </a:r>
          </a:p>
        </p:txBody>
      </p:sp>
      <p:sp>
        <p:nvSpPr>
          <p:cNvPr id="13315" name="2 Marcador de contenido"/>
          <p:cNvSpPr>
            <a:spLocks noGrp="1"/>
          </p:cNvSpPr>
          <p:nvPr>
            <p:ph sz="quarter" idx="1"/>
          </p:nvPr>
        </p:nvSpPr>
        <p:spPr>
          <a:xfrm>
            <a:off x="1403647" y="1989138"/>
            <a:ext cx="7254577" cy="4525962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dirty="0" smtClean="0">
                <a:latin typeface="Century Gothic" panose="020B0502020202020204" pitchFamily="34" charset="0"/>
              </a:rPr>
              <a:t>Leer.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dirty="0" smtClean="0">
                <a:latin typeface="Century Gothic" panose="020B0502020202020204" pitchFamily="34" charset="0"/>
              </a:rPr>
              <a:t>Pensar.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dirty="0" smtClean="0">
                <a:latin typeface="Century Gothic" panose="020B0502020202020204" pitchFamily="34" charset="0"/>
              </a:rPr>
              <a:t>Búsqueda de información.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dirty="0" smtClean="0">
                <a:latin typeface="Century Gothic" panose="020B0502020202020204" pitchFamily="34" charset="0"/>
              </a:rPr>
              <a:t>Relacionar todo.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dirty="0" smtClean="0">
                <a:latin typeface="Century Gothic" panose="020B0502020202020204" pitchFamily="34" charset="0"/>
              </a:rPr>
              <a:t>Actitud abierta a las críticas.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dirty="0" smtClean="0">
                <a:latin typeface="Century Gothic" panose="020B0502020202020204" pitchFamily="34" charset="0"/>
              </a:rPr>
              <a:t>Honestidad en el trabajo.</a:t>
            </a:r>
          </a:p>
          <a:p>
            <a:pPr marL="514350" indent="-514350" algn="just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b="1" dirty="0" smtClean="0">
                <a:latin typeface="Century Gothic" panose="020B0502020202020204" pitchFamily="34" charset="0"/>
              </a:rPr>
              <a:t>Ser reflexivos. </a:t>
            </a:r>
            <a:r>
              <a:rPr lang="es-MX" altLang="es-MX" sz="2700" dirty="0" smtClean="0">
                <a:latin typeface="Century Gothic" panose="020B0502020202020204" pitchFamily="34" charset="0"/>
              </a:rPr>
              <a:t>No quedarse con las primeras impresiones.</a:t>
            </a:r>
          </a:p>
          <a:p>
            <a:pPr marL="514350" indent="-514350" algn="just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s-MX" altLang="es-MX" sz="2700" b="1" dirty="0" smtClean="0">
                <a:latin typeface="Century Gothic" panose="020B0502020202020204" pitchFamily="34" charset="0"/>
              </a:rPr>
              <a:t>Basarse en una teoría. </a:t>
            </a:r>
            <a:r>
              <a:rPr lang="es-MX" altLang="es-MX" sz="2700" dirty="0" smtClean="0">
                <a:latin typeface="Century Gothic" panose="020B0502020202020204" pitchFamily="34" charset="0"/>
              </a:rPr>
              <a:t>Sustentar con datos empíricos o con aseveraciones teóricas.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s-MX" altLang="es-MX" sz="2700" dirty="0" smtClean="0">
              <a:latin typeface="Century Gothic" panose="020B0502020202020204" pitchFamily="34" charset="0"/>
            </a:endParaRP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  <a:defRPr/>
            </a:pPr>
            <a:endParaRPr lang="es-MX" altLang="es-MX" sz="2700" dirty="0" smtClean="0">
              <a:latin typeface="Century Gothic" panose="020B0502020202020204" pitchFamily="34" charset="0"/>
            </a:endParaRPr>
          </a:p>
          <a:p>
            <a:pPr marL="514350" indent="-514350" eaLnBrk="1" hangingPunct="1">
              <a:lnSpc>
                <a:spcPct val="80000"/>
              </a:lnSpc>
              <a:defRPr/>
            </a:pPr>
            <a:endParaRPr lang="es-MX" altLang="es-MX" sz="27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02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1525865" y="1844824"/>
            <a:ext cx="7134944" cy="44958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FontTx/>
              <a:buNone/>
              <a:defRPr/>
            </a:pPr>
            <a:r>
              <a:rPr lang="es-ES" altLang="es-MX" dirty="0" smtClean="0">
                <a:latin typeface="Century Gothic" panose="020B0502020202020204" pitchFamily="34" charset="0"/>
              </a:rPr>
              <a:t>El investigador social necesita además de </a:t>
            </a:r>
            <a:r>
              <a:rPr lang="es-ES" altLang="es-MX" b="1" dirty="0" smtClean="0">
                <a:latin typeface="Century Gothic" panose="020B0502020202020204" pitchFamily="34" charset="0"/>
              </a:rPr>
              <a:t>presenciar, observar y describir un problema</a:t>
            </a:r>
            <a:r>
              <a:rPr lang="es-ES" altLang="es-MX" dirty="0" smtClean="0">
                <a:latin typeface="Century Gothic" panose="020B0502020202020204" pitchFamily="34" charset="0"/>
              </a:rPr>
              <a:t>, acceder a él por medio de la </a:t>
            </a:r>
            <a:r>
              <a:rPr lang="es-ES" altLang="es-MX" b="1" dirty="0" smtClean="0">
                <a:latin typeface="Century Gothic" panose="020B0502020202020204" pitchFamily="34" charset="0"/>
              </a:rPr>
              <a:t>comprensión teórica y práctica </a:t>
            </a:r>
            <a:r>
              <a:rPr lang="es-ES" altLang="es-MX" dirty="0" smtClean="0">
                <a:latin typeface="Century Gothic" panose="020B0502020202020204" pitchFamily="34" charset="0"/>
              </a:rPr>
              <a:t>para lograr internarse en la ciencia social con enunciados teórico-interpretativos que le permitan desarrollarse de manera seria, </a:t>
            </a:r>
            <a:r>
              <a:rPr lang="es-ES" altLang="es-MX" b="1" dirty="0" smtClean="0">
                <a:latin typeface="Century Gothic" panose="020B0502020202020204" pitchFamily="34" charset="0"/>
              </a:rPr>
              <a:t>objetiva </a:t>
            </a:r>
            <a:r>
              <a:rPr lang="es-ES" altLang="es-MX" dirty="0" smtClean="0">
                <a:latin typeface="Century Gothic" panose="020B0502020202020204" pitchFamily="34" charset="0"/>
              </a:rPr>
              <a:t>y profunda en el </a:t>
            </a:r>
            <a:r>
              <a:rPr lang="es-ES" altLang="es-MX" b="1" dirty="0" smtClean="0">
                <a:latin typeface="Century Gothic" panose="020B0502020202020204" pitchFamily="34" charset="0"/>
              </a:rPr>
              <a:t>análisis.</a:t>
            </a:r>
            <a:endParaRPr lang="es-MX" altLang="es-MX" b="1" dirty="0" smtClean="0">
              <a:latin typeface="Century Gothic" panose="020B0502020202020204" pitchFamily="34" charset="0"/>
            </a:endParaRPr>
          </a:p>
          <a:p>
            <a:pPr eaLnBrk="1" hangingPunct="1">
              <a:defRPr/>
            </a:pPr>
            <a:endParaRPr lang="es-MX" altLang="es-MX" dirty="0" smtClean="0">
              <a:latin typeface="Century Gothic" panose="020B0502020202020204" pitchFamily="34" charset="0"/>
            </a:endParaRPr>
          </a:p>
        </p:txBody>
      </p:sp>
      <p:sp>
        <p:nvSpPr>
          <p:cNvPr id="14339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altLang="es-MX" smtClean="0"/>
          </a:p>
        </p:txBody>
      </p:sp>
    </p:spTree>
    <p:extLst>
      <p:ext uri="{BB962C8B-B14F-4D97-AF65-F5344CB8AC3E}">
        <p14:creationId xmlns:p14="http://schemas.microsoft.com/office/powerpoint/2010/main" xmlns="" val="491102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2195736" y="620688"/>
            <a:ext cx="6120680" cy="1138138"/>
          </a:xfrm>
        </p:spPr>
        <p:txBody>
          <a:bodyPr/>
          <a:lstStyle/>
          <a:p>
            <a:pPr algn="l"/>
            <a:r>
              <a:rPr lang="es-ES" dirty="0" smtClean="0">
                <a:latin typeface="Century Gothic" panose="020B0502020202020204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331640" y="1916832"/>
            <a:ext cx="7416824" cy="452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Espinoza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y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Montes,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A.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1997. Conocimiento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e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investigación: necesidades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epistémicas del proceso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 enseñanza aprendizaje. Hoyos, M. (Coord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.)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Epistemología y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objeto pedagógico ¿Es la pedagogía una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ciencia? México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: Plaza y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Valdés.</a:t>
            </a:r>
          </a:p>
          <a:p>
            <a:pPr marL="457200" indent="-457200" algn="just"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Espinoza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M. 2005.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Anteproyectos De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Investigación Turística: Metodología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para su elaboración. Ed.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Trillas.</a:t>
            </a:r>
          </a:p>
          <a:p>
            <a:pPr marL="457200" indent="-457200" algn="just">
              <a:buAutoNum type="arabicPeriod"/>
            </a:pP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Rodríguez, G. , Gil, J. y García, E. 1966. Metodología 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de la Investigación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Cualitativa. Ed</a:t>
            </a:r>
            <a:r>
              <a:rPr lang="es-MX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. Aljibe, </a:t>
            </a:r>
            <a:r>
              <a:rPr lang="es-MX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Málaga.</a:t>
            </a: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itchFamily="34" charset="0"/>
              </a:rPr>
              <a:t>Área </a:t>
            </a: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itchFamily="34" charset="0"/>
              </a:rPr>
              <a:t>Académica: TURISMO</a:t>
            </a: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</a:p>
          <a:p>
            <a:pPr marL="457200" lvl="1" indent="0" algn="just">
              <a:buNone/>
            </a:pPr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itchFamily="34" charset="0"/>
              </a:rPr>
              <a:t>Tema: </a:t>
            </a:r>
            <a:r>
              <a:rPr lang="es-MX" sz="2200" dirty="0">
                <a:latin typeface="Century Gothic" panose="020B0502020202020204" pitchFamily="34" charset="0"/>
                <a:cs typeface="Arial" pitchFamily="34" charset="0"/>
              </a:rPr>
              <a:t>Fundamentos </a:t>
            </a: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de </a:t>
            </a:r>
            <a:r>
              <a:rPr lang="es-MX" sz="2200" dirty="0">
                <a:latin typeface="Century Gothic" panose="020B0502020202020204" pitchFamily="34" charset="0"/>
                <a:cs typeface="Arial" pitchFamily="34" charset="0"/>
              </a:rPr>
              <a:t>Metodología de la Investigación.</a:t>
            </a:r>
          </a:p>
          <a:p>
            <a:pPr marL="457200" lvl="1" indent="0" algn="just">
              <a:buNone/>
            </a:pPr>
            <a:endParaRPr lang="es-MX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itchFamily="34" charset="0"/>
              </a:rPr>
              <a:t>Profesor(a):</a:t>
            </a: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 </a:t>
            </a:r>
          </a:p>
          <a:p>
            <a:pPr marL="457200" lvl="1" indent="0" algn="just">
              <a:buNone/>
            </a:pP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Dra. Judith Alejandra Velázquez Castro</a:t>
            </a:r>
          </a:p>
          <a:p>
            <a:pPr marL="457200" lvl="1" indent="0" algn="just">
              <a:buNone/>
            </a:pP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Dra. Erika Cruz Coria</a:t>
            </a:r>
          </a:p>
          <a:p>
            <a:pPr marL="457200" lvl="1" indent="0" algn="just">
              <a:buNone/>
            </a:pP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Mtra. Carla Martínez Ramos</a:t>
            </a:r>
          </a:p>
          <a:p>
            <a:pPr marL="457200" lvl="1" indent="0" algn="just">
              <a:buNone/>
            </a:pPr>
            <a:endParaRPr lang="es-MX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itchFamily="34" charset="0"/>
            </a:endParaRPr>
          </a:p>
          <a:p>
            <a:pPr marL="457200" lvl="1" indent="0" algn="just">
              <a:buNone/>
            </a:pPr>
            <a:r>
              <a:rPr lang="es-MX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itchFamily="34" charset="0"/>
              </a:rPr>
              <a:t>Periodo:</a:t>
            </a: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 ENERO-JUNIO 2017</a:t>
            </a:r>
            <a:endParaRPr lang="es-MX" sz="2200" dirty="0">
              <a:latin typeface="Century Gothic" panose="020B0502020202020204" pitchFamily="34" charset="0"/>
              <a:cs typeface="Arial" pitchFamily="34" charset="0"/>
            </a:endParaRPr>
          </a:p>
          <a:p>
            <a:pPr algn="just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3648" y="1412776"/>
            <a:ext cx="7054552" cy="1470025"/>
          </a:xfrm>
        </p:spPr>
        <p:txBody>
          <a:bodyPr/>
          <a:lstStyle/>
          <a:p>
            <a:r>
              <a:rPr lang="es-MX" sz="3000" dirty="0">
                <a:latin typeface="Century Gothic" panose="020B0502020202020204" pitchFamily="34" charset="0"/>
              </a:rPr>
              <a:t>ASIGNATURA: </a:t>
            </a:r>
            <a:br>
              <a:rPr lang="es-MX" sz="3000" dirty="0">
                <a:latin typeface="Century Gothic" panose="020B0502020202020204" pitchFamily="34" charset="0"/>
              </a:rPr>
            </a:br>
            <a:r>
              <a:rPr lang="es-MX" dirty="0" smtClean="0">
                <a:latin typeface="Century Gothic" panose="020B0502020202020204" pitchFamily="34" charset="0"/>
              </a:rPr>
              <a:t>METODOLOGÍA DE LA INVESTIGACIÓN II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168550"/>
            <a:ext cx="7088832" cy="2924745"/>
          </a:xfrm>
        </p:spPr>
        <p:txBody>
          <a:bodyPr>
            <a:normAutofit/>
          </a:bodyPr>
          <a:lstStyle/>
          <a:p>
            <a:endParaRPr lang="es-MX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s-MX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OCTAVO SEMESTRE DE TURISMO</a:t>
            </a:r>
          </a:p>
          <a:p>
            <a:endParaRPr lang="es-MX" sz="22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s-MX" sz="2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ELABORÓ:  </a:t>
            </a:r>
          </a:p>
          <a:p>
            <a:r>
              <a:rPr lang="es-MX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Dra. Judith Alejandra Velázquez Castro</a:t>
            </a:r>
          </a:p>
          <a:p>
            <a:r>
              <a:rPr lang="es-MX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Dra. Erika Cruz Coria</a:t>
            </a:r>
          </a:p>
          <a:p>
            <a:pPr marL="0" lvl="1"/>
            <a:r>
              <a:rPr lang="es-MX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Mtra. Carla Martínez Ramos</a:t>
            </a:r>
          </a:p>
          <a:p>
            <a:endParaRPr lang="es-MX" sz="2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5501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diamond/>
      </p:transition>
    </mc:Choice>
    <mc:Fallback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73211"/>
            <a:ext cx="699512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fr-FR" sz="2200" b="1" dirty="0" smtClean="0">
                <a:latin typeface="Century Gothic" panose="020B0502020202020204" pitchFamily="34" charset="0"/>
                <a:cs typeface="Arial" pitchFamily="34" charset="0"/>
              </a:rPr>
              <a:t>Tema: </a:t>
            </a:r>
            <a:r>
              <a:rPr lang="es-MX" sz="2200" dirty="0" smtClean="0">
                <a:latin typeface="Century Gothic" panose="020B0502020202020204" pitchFamily="34" charset="0"/>
                <a:cs typeface="Arial" pitchFamily="34" charset="0"/>
              </a:rPr>
              <a:t>Fundamentos de Metodología de la Investigación.</a:t>
            </a:r>
            <a:endParaRPr lang="es-MX" sz="220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2060848"/>
            <a:ext cx="7211144" cy="45259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200" b="1" dirty="0"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fr-FR" sz="2200" b="1" dirty="0" smtClean="0">
                <a:latin typeface="Century Gothic" panose="020B0502020202020204" pitchFamily="34" charset="0"/>
                <a:cs typeface="Arial" pitchFamily="34" charset="0"/>
              </a:rPr>
              <a:t>Abstract: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2200" b="1" dirty="0" smtClean="0">
                <a:latin typeface="Century Gothic" panose="020B0502020202020204" pitchFamily="34" charset="0"/>
                <a:cs typeface="Arial" pitchFamily="34" charset="0"/>
              </a:rPr>
              <a:t>	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2200" dirty="0" smtClean="0">
                <a:latin typeface="Century Gothic" panose="020B0502020202020204" pitchFamily="34" charset="0"/>
                <a:cs typeface="Arial" pitchFamily="34" charset="0"/>
              </a:rPr>
              <a:t>Methodology </a:t>
            </a:r>
            <a:r>
              <a:rPr lang="en-US" sz="2200" dirty="0">
                <a:latin typeface="Century Gothic" panose="020B0502020202020204" pitchFamily="34" charset="0"/>
                <a:cs typeface="Arial" pitchFamily="34" charset="0"/>
              </a:rPr>
              <a:t>implies more than simply the methods you intend to use to collect data. It is often necessary to include a consideration of the concepts and theories which underlie the methods. For instance, if you intend to highlight a specific feature of a sociological theory or test an algorithm for some aspect of information retrieval, or test the validity of a particular system, you have to show that you understand the underlying concepts of the </a:t>
            </a:r>
            <a:r>
              <a:rPr lang="en-US" sz="2200" dirty="0" smtClean="0">
                <a:latin typeface="Century Gothic" panose="020B0502020202020204" pitchFamily="34" charset="0"/>
                <a:cs typeface="Arial" pitchFamily="34" charset="0"/>
              </a:rPr>
              <a:t>methodology.</a:t>
            </a:r>
            <a:endParaRPr lang="fr-FR" sz="2200" dirty="0">
              <a:latin typeface="Century Gothic" panose="020B0502020202020204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sz="2200" b="1" dirty="0" smtClean="0">
                <a:latin typeface="Century Gothic" panose="020B0502020202020204" pitchFamily="34" charset="0"/>
                <a:cs typeface="Arial" pitchFamily="34" charset="0"/>
              </a:rPr>
              <a:t>Keywords</a:t>
            </a:r>
            <a:r>
              <a:rPr lang="fr-FR" sz="2200" b="1" dirty="0">
                <a:latin typeface="Century Gothic" panose="020B0502020202020204" pitchFamily="34" charset="0"/>
                <a:cs typeface="Arial" pitchFamily="34" charset="0"/>
              </a:rPr>
              <a:t>: </a:t>
            </a:r>
            <a:r>
              <a:rPr lang="fr-FR" sz="2200" dirty="0" err="1" smtClean="0">
                <a:latin typeface="Century Gothic" panose="020B0502020202020204" pitchFamily="34" charset="0"/>
                <a:cs typeface="Arial" pitchFamily="34" charset="0"/>
              </a:rPr>
              <a:t>Research</a:t>
            </a:r>
            <a:r>
              <a:rPr lang="fr-FR" sz="2200" dirty="0" smtClean="0">
                <a:latin typeface="Century Gothic" panose="020B0502020202020204" pitchFamily="34" charset="0"/>
                <a:cs typeface="Arial" pitchFamily="34" charset="0"/>
              </a:rPr>
              <a:t>, </a:t>
            </a:r>
            <a:r>
              <a:rPr lang="fr-FR" sz="2200" dirty="0" err="1" smtClean="0">
                <a:latin typeface="Century Gothic" panose="020B0502020202020204" pitchFamily="34" charset="0"/>
                <a:cs typeface="Arial" pitchFamily="34" charset="0"/>
              </a:rPr>
              <a:t>Methodology</a:t>
            </a:r>
            <a:r>
              <a:rPr lang="fr-FR" sz="2200" dirty="0">
                <a:latin typeface="Century Gothic" panose="020B0502020202020204" pitchFamily="34" charset="0"/>
                <a:cs typeface="Arial" pitchFamily="34" charset="0"/>
              </a:rPr>
              <a:t>, </a:t>
            </a:r>
            <a:r>
              <a:rPr lang="fr-FR" sz="2200" dirty="0" err="1" smtClean="0">
                <a:latin typeface="Century Gothic" panose="020B0502020202020204" pitchFamily="34" charset="0"/>
                <a:cs typeface="Arial" pitchFamily="34" charset="0"/>
              </a:rPr>
              <a:t>Systematize</a:t>
            </a:r>
            <a:r>
              <a:rPr lang="fr-FR" sz="2200" dirty="0" smtClean="0">
                <a:latin typeface="Century Gothic" panose="020B0502020202020204" pitchFamily="34" charset="0"/>
                <a:cs typeface="Arial" pitchFamily="34" charset="0"/>
              </a:rPr>
              <a:t>.</a:t>
            </a:r>
            <a:endParaRPr lang="es-MX" sz="2200" dirty="0">
              <a:latin typeface="Century Gothic" panose="020B0502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contenido"/>
          <p:cNvSpPr>
            <a:spLocks noGrp="1"/>
          </p:cNvSpPr>
          <p:nvPr>
            <p:ph idx="1"/>
          </p:nvPr>
        </p:nvSpPr>
        <p:spPr>
          <a:xfrm>
            <a:off x="1331640" y="1124744"/>
            <a:ext cx="7355160" cy="4525963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es-MX" sz="2400" i="1" dirty="0" smtClean="0">
                <a:latin typeface="Century Gothic" panose="020B0502020202020204" pitchFamily="34" charset="0"/>
              </a:rPr>
              <a:t>“Sin </a:t>
            </a:r>
            <a:r>
              <a:rPr lang="es-MX" sz="2400" i="1" dirty="0">
                <a:latin typeface="Century Gothic" panose="020B0502020202020204" pitchFamily="34" charset="0"/>
              </a:rPr>
              <a:t>claridad no hay voz de </a:t>
            </a:r>
            <a:r>
              <a:rPr lang="es-MX" sz="2400" i="1" dirty="0" smtClean="0">
                <a:latin typeface="Century Gothic" panose="020B0502020202020204" pitchFamily="34" charset="0"/>
              </a:rPr>
              <a:t>sabiduría”</a:t>
            </a:r>
          </a:p>
          <a:p>
            <a:pPr marL="0" indent="0" fontAlgn="base">
              <a:buNone/>
            </a:pPr>
            <a:endParaRPr lang="es-MX" sz="2400" dirty="0">
              <a:latin typeface="Century Gothic" panose="020B0502020202020204" pitchFamily="34" charset="0"/>
            </a:endParaRPr>
          </a:p>
          <a:p>
            <a:pPr marL="0" indent="0" algn="r" fontAlgn="base">
              <a:buNone/>
            </a:pPr>
            <a:r>
              <a:rPr lang="es-MX" sz="2400" dirty="0">
                <a:latin typeface="Century Gothic" panose="020B0502020202020204" pitchFamily="34" charset="0"/>
              </a:rPr>
              <a:t>-Sor Juana Inés de la </a:t>
            </a:r>
            <a:r>
              <a:rPr lang="es-MX" sz="2400" dirty="0" smtClean="0">
                <a:latin typeface="Century Gothic" panose="020B0502020202020204" pitchFamily="34" charset="0"/>
              </a:rPr>
              <a:t>Cruz-</a:t>
            </a:r>
            <a:endParaRPr lang="es-MX" sz="2400" dirty="0">
              <a:latin typeface="Century Gothic" panose="020B0502020202020204" pitchFamily="34" charset="0"/>
            </a:endParaRPr>
          </a:p>
          <a:p>
            <a:pPr marL="0" indent="0" eaLnBrk="1" hangingPunct="1">
              <a:buNone/>
            </a:pPr>
            <a:endParaRPr lang="es-MX" altLang="es-MX" sz="2400" i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65417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Marcador de contenido"/>
          <p:cNvSpPr>
            <a:spLocks noGrp="1"/>
          </p:cNvSpPr>
          <p:nvPr>
            <p:ph sz="quarter" idx="1"/>
          </p:nvPr>
        </p:nvSpPr>
        <p:spPr>
          <a:xfrm>
            <a:off x="1187624" y="1988840"/>
            <a:ext cx="7649344" cy="4495800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es-MX" altLang="es-MX" sz="2800" dirty="0" smtClean="0">
                <a:latin typeface="Century Gothic" panose="020B0502020202020204" pitchFamily="34" charset="0"/>
              </a:rPr>
              <a:t>La </a:t>
            </a:r>
            <a:r>
              <a:rPr lang="es-MX" altLang="es-MX" sz="2800" b="1" dirty="0" smtClean="0">
                <a:latin typeface="Century Gothic" panose="020B0502020202020204" pitchFamily="34" charset="0"/>
              </a:rPr>
              <a:t>Metodología</a:t>
            </a:r>
            <a:r>
              <a:rPr lang="es-MX" altLang="es-MX" sz="2800" dirty="0" smtClean="0">
                <a:latin typeface="Century Gothic" panose="020B0502020202020204" pitchFamily="34" charset="0"/>
              </a:rPr>
              <a:t> es una manera </a:t>
            </a:r>
            <a:r>
              <a:rPr lang="es-MX" altLang="es-MX" sz="2800" b="1" dirty="0" smtClean="0">
                <a:latin typeface="Century Gothic" panose="020B0502020202020204" pitchFamily="34" charset="0"/>
              </a:rPr>
              <a:t>organizada, sistemática, rigurosa de observar cosas </a:t>
            </a:r>
            <a:r>
              <a:rPr lang="es-MX" altLang="es-MX" sz="2800" dirty="0" smtClean="0">
                <a:latin typeface="Century Gothic" panose="020B0502020202020204" pitchFamily="34" charset="0"/>
              </a:rPr>
              <a:t>de la vida a distintos niveles y con distintos grados de </a:t>
            </a:r>
            <a:r>
              <a:rPr lang="es-MX" altLang="es-MX" sz="2800" b="1" dirty="0" smtClean="0">
                <a:latin typeface="Century Gothic" panose="020B0502020202020204" pitchFamily="34" charset="0"/>
              </a:rPr>
              <a:t>complejidad</a:t>
            </a:r>
            <a:r>
              <a:rPr lang="es-MX" altLang="es-MX" sz="2800" dirty="0" smtClean="0">
                <a:latin typeface="Century Gothic" panose="020B0502020202020204" pitchFamily="34" charset="0"/>
              </a:rPr>
              <a:t>.  </a:t>
            </a:r>
          </a:p>
          <a:p>
            <a:pPr marL="0" indent="0" algn="just" eaLnBrk="1" hangingPunct="1">
              <a:buNone/>
            </a:pPr>
            <a:endParaRPr lang="es-MX" altLang="es-MX" sz="2800" dirty="0" smtClean="0">
              <a:latin typeface="Century Gothic" panose="020B0502020202020204" pitchFamily="34" charset="0"/>
            </a:endParaRPr>
          </a:p>
          <a:p>
            <a:pPr marL="0" indent="0" algn="just" eaLnBrk="1" hangingPunct="1">
              <a:buNone/>
            </a:pPr>
            <a:r>
              <a:rPr lang="es-MX" altLang="es-MX" sz="2800" dirty="0" smtClean="0">
                <a:latin typeface="Century Gothic" panose="020B0502020202020204" pitchFamily="34" charset="0"/>
              </a:rPr>
              <a:t>No hay ninguna metodología que sea mejor que la otra.</a:t>
            </a:r>
          </a:p>
        </p:txBody>
      </p:sp>
      <p:sp>
        <p:nvSpPr>
          <p:cNvPr id="307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altLang="es-MX" smtClean="0"/>
          </a:p>
        </p:txBody>
      </p:sp>
    </p:spTree>
    <p:extLst>
      <p:ext uri="{BB962C8B-B14F-4D97-AF65-F5344CB8AC3E}">
        <p14:creationId xmlns:p14="http://schemas.microsoft.com/office/powerpoint/2010/main" xmlns="" val="3624872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MX" altLang="es-MX" smtClean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318816041"/>
              </p:ext>
            </p:extLst>
          </p:nvPr>
        </p:nvGraphicFramePr>
        <p:xfrm>
          <a:off x="1403647" y="2060848"/>
          <a:ext cx="7310179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06138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1582172747"/>
              </p:ext>
            </p:extLst>
          </p:nvPr>
        </p:nvGraphicFramePr>
        <p:xfrm>
          <a:off x="1619672" y="1124744"/>
          <a:ext cx="7056784" cy="5000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92368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2129450023"/>
              </p:ext>
            </p:extLst>
          </p:nvPr>
        </p:nvGraphicFramePr>
        <p:xfrm>
          <a:off x="323528" y="1584176"/>
          <a:ext cx="8604448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7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MX" dirty="0" smtClean="0">
                <a:latin typeface="Century Gothic" panose="020B0502020202020204" pitchFamily="34" charset="0"/>
              </a:rPr>
              <a:t>Proceso de investigación</a:t>
            </a:r>
          </a:p>
        </p:txBody>
      </p:sp>
    </p:spTree>
    <p:extLst>
      <p:ext uri="{BB962C8B-B14F-4D97-AF65-F5344CB8AC3E}">
        <p14:creationId xmlns:p14="http://schemas.microsoft.com/office/powerpoint/2010/main" xmlns="" val="421374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4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sz="2000" b="1" dirty="0">
            <a:solidFill>
              <a:schemeClr val="bg2">
                <a:lumMod val="50000"/>
              </a:schemeClr>
            </a:solidFill>
            <a:latin typeface="Century Gothic" panose="020B0502020202020204" pitchFamily="34" charset="0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667</Words>
  <Application>Microsoft Office PowerPoint</Application>
  <PresentationFormat>Presentación en pantalla (4:3)</PresentationFormat>
  <Paragraphs>102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UNIVERSIDAD AUTÓNOMA DEL ESTADO DE HIDALGO</vt:lpstr>
      <vt:lpstr>Diapositiva 2</vt:lpstr>
      <vt:lpstr>ASIGNATURA:  METODOLOGÍA DE LA INVESTIGACIÓN II</vt:lpstr>
      <vt:lpstr>Tema: Fundamentos de Metodología de la Investigación.</vt:lpstr>
      <vt:lpstr>Diapositiva 5</vt:lpstr>
      <vt:lpstr>Diapositiva 6</vt:lpstr>
      <vt:lpstr>Diapositiva 7</vt:lpstr>
      <vt:lpstr>Diapositiva 8</vt:lpstr>
      <vt:lpstr>Proceso de investigación</vt:lpstr>
      <vt:lpstr>Análisis conceptual</vt:lpstr>
      <vt:lpstr>Diapositiva 11</vt:lpstr>
      <vt:lpstr>Construcción conceptual</vt:lpstr>
      <vt:lpstr>Productos esperados:</vt:lpstr>
      <vt:lpstr>Conclusiones</vt:lpstr>
      <vt:lpstr>Diapositiva 15</vt:lpstr>
      <vt:lpstr>Recomendaciones </vt:lpstr>
      <vt:lpstr>Diapositiva 17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100</cp:revision>
  <dcterms:created xsi:type="dcterms:W3CDTF">2014-12-12T16:57:31Z</dcterms:created>
  <dcterms:modified xsi:type="dcterms:W3CDTF">2017-02-28T21:36:41Z</dcterms:modified>
</cp:coreProperties>
</file>